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d91b57d6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fd91b57d6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d91b57d6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d91b57d6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d91b57d6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d91b57d6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d91b57d6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d91b57d6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d91b57d6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d91b57d6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d91b57d6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d91b57d6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d91b57d6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d91b57d6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d91b57d6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d91b57d6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