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A100C-59CD-7141-99AC-A0BAA028B0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8D2CF7-279B-D844-B617-C31DB28B78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5E54D0-2890-F84F-B407-D62C57E4ECD9}"/>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5" name="Footer Placeholder 4">
            <a:extLst>
              <a:ext uri="{FF2B5EF4-FFF2-40B4-BE49-F238E27FC236}">
                <a16:creationId xmlns:a16="http://schemas.microsoft.com/office/drawing/2014/main" id="{87701CA4-E46D-F543-9C07-389BED702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1C13CB-B13A-2049-BEA5-5D690CECCB5D}"/>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3711061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5ED7E-788F-D64B-960A-0FD0899569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5E6020-2941-BC41-A6A6-4618DDB157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B5044-B843-5745-BC93-1E8ED3886ACA}"/>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5" name="Footer Placeholder 4">
            <a:extLst>
              <a:ext uri="{FF2B5EF4-FFF2-40B4-BE49-F238E27FC236}">
                <a16:creationId xmlns:a16="http://schemas.microsoft.com/office/drawing/2014/main" id="{3F710AD1-47E8-1A4C-85A2-8C9277EE1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5A7E5-DE8C-7042-AC15-47233BEBD72D}"/>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2095651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3E6687-D65B-BF40-90D0-A7FE2C5B38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1A431A-1019-3E44-BB61-3F15EFB845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2D6B6-40B4-F240-9824-93287648FC7E}"/>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5" name="Footer Placeholder 4">
            <a:extLst>
              <a:ext uri="{FF2B5EF4-FFF2-40B4-BE49-F238E27FC236}">
                <a16:creationId xmlns:a16="http://schemas.microsoft.com/office/drawing/2014/main" id="{ED6ACF58-6BBD-1A4F-977F-5D7D7E0FD0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595D53-7454-AE4D-877C-7415C0BEAC94}"/>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104327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2CE3-6585-6443-97D4-D69B851B40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B8D591-ECA1-1547-B7DE-CC8FFC492E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E984BD-FC33-FA41-B6ED-10F6C0C0D8A9}"/>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5" name="Footer Placeholder 4">
            <a:extLst>
              <a:ext uri="{FF2B5EF4-FFF2-40B4-BE49-F238E27FC236}">
                <a16:creationId xmlns:a16="http://schemas.microsoft.com/office/drawing/2014/main" id="{EAD5849F-8FB8-BD41-8B1E-A56BAA113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B6C232-A3B8-C94F-A940-1A4176FB32A3}"/>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1244304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4A86-36A0-AE4D-BC9E-44E0025CA7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0F1976-A4EF-F241-9266-735DE59D8A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4CF7C8-4A42-A640-8105-30678E4CA549}"/>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5" name="Footer Placeholder 4">
            <a:extLst>
              <a:ext uri="{FF2B5EF4-FFF2-40B4-BE49-F238E27FC236}">
                <a16:creationId xmlns:a16="http://schemas.microsoft.com/office/drawing/2014/main" id="{DFD117BD-6915-8D45-8675-AEA2F6F87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7DCE66-B49F-B943-89BE-FDDD81C184B1}"/>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17125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E87D8-F457-B84A-8067-AA139185FB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DCAC08-7F22-8149-9418-5EE99636DE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738DC8-BDB6-F345-A31B-521F8467B1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F79913-3261-3A43-8336-EEE7647DABDC}"/>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6" name="Footer Placeholder 5">
            <a:extLst>
              <a:ext uri="{FF2B5EF4-FFF2-40B4-BE49-F238E27FC236}">
                <a16:creationId xmlns:a16="http://schemas.microsoft.com/office/drawing/2014/main" id="{0A84EAF3-779B-EB4E-B8C4-370D01D8A2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491EBB-C07F-AE40-B597-E6B7F827F336}"/>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249322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E2883-ECDF-E84F-8993-38B77BB537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71D261-13F6-0949-83ED-A714CADC9E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903EF-EA2C-354A-A45A-64BB84C3CB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A0FF98-84B5-A944-A1A5-FC35372E8D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17101F-259A-8D45-B4EF-281A0784A8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F370F5-A8E2-1343-B666-801D426158CD}"/>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8" name="Footer Placeholder 7">
            <a:extLst>
              <a:ext uri="{FF2B5EF4-FFF2-40B4-BE49-F238E27FC236}">
                <a16:creationId xmlns:a16="http://schemas.microsoft.com/office/drawing/2014/main" id="{CB5698E8-EE9D-9043-A9A3-FDFF121CDA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58C977-43EE-EE45-AAEF-068CD310BA40}"/>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143688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74C28-6DF2-D54E-A103-99157126E6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FAE51A-8606-F449-A2CF-A6F6CCE69494}"/>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4" name="Footer Placeholder 3">
            <a:extLst>
              <a:ext uri="{FF2B5EF4-FFF2-40B4-BE49-F238E27FC236}">
                <a16:creationId xmlns:a16="http://schemas.microsoft.com/office/drawing/2014/main" id="{44CF2341-7CF8-BD46-B8F5-81BA1F64D8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E8099F-1324-5D4A-AFCA-FDFC79C4BC9A}"/>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97624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449A24-37A8-A346-8FEB-E19AE4D4836C}"/>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3" name="Footer Placeholder 2">
            <a:extLst>
              <a:ext uri="{FF2B5EF4-FFF2-40B4-BE49-F238E27FC236}">
                <a16:creationId xmlns:a16="http://schemas.microsoft.com/office/drawing/2014/main" id="{0FDB42B9-BCCC-7947-98DD-99B25D5049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24E0B5-0853-B94C-8F39-6933E0DE7158}"/>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139109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03A50-B33A-D240-93B1-112A6B3886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5D4576-218F-E243-BB45-2D22EF8DAF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7D0DA3-77D9-7446-9848-D7B6749F76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1A3A78-15C5-E64D-9093-320B74DE60E5}"/>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6" name="Footer Placeholder 5">
            <a:extLst>
              <a:ext uri="{FF2B5EF4-FFF2-40B4-BE49-F238E27FC236}">
                <a16:creationId xmlns:a16="http://schemas.microsoft.com/office/drawing/2014/main" id="{BB721341-1051-5E49-AE86-35F2DE774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C709BD-BD69-9749-BEEE-3906086BA2CF}"/>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232641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48768-1617-EF42-9FCB-187976805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6C8EF6-030E-6B4F-9F7D-B2D311DF9F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6EA0E2-94FE-8B45-8185-52C27340DC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2CC44F-46A3-874E-8879-52C3976011A1}"/>
              </a:ext>
            </a:extLst>
          </p:cNvPr>
          <p:cNvSpPr>
            <a:spLocks noGrp="1"/>
          </p:cNvSpPr>
          <p:nvPr>
            <p:ph type="dt" sz="half" idx="10"/>
          </p:nvPr>
        </p:nvSpPr>
        <p:spPr/>
        <p:txBody>
          <a:bodyPr/>
          <a:lstStyle/>
          <a:p>
            <a:fld id="{FA2539A8-C45A-8542-BD86-D4A48009D358}" type="datetimeFigureOut">
              <a:rPr lang="en-US" smtClean="0"/>
              <a:t>10/15/19</a:t>
            </a:fld>
            <a:endParaRPr lang="en-US"/>
          </a:p>
        </p:txBody>
      </p:sp>
      <p:sp>
        <p:nvSpPr>
          <p:cNvPr id="6" name="Footer Placeholder 5">
            <a:extLst>
              <a:ext uri="{FF2B5EF4-FFF2-40B4-BE49-F238E27FC236}">
                <a16:creationId xmlns:a16="http://schemas.microsoft.com/office/drawing/2014/main" id="{A502E3B0-CD79-E742-802A-5F7B36B00F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FF5549-DA55-8E4A-8AB0-5122C76E3D7A}"/>
              </a:ext>
            </a:extLst>
          </p:cNvPr>
          <p:cNvSpPr>
            <a:spLocks noGrp="1"/>
          </p:cNvSpPr>
          <p:nvPr>
            <p:ph type="sldNum" sz="quarter" idx="12"/>
          </p:nvPr>
        </p:nvSpPr>
        <p:spPr/>
        <p:txBody>
          <a:bodyPr/>
          <a:lstStyle/>
          <a:p>
            <a:fld id="{9B5E8720-65FF-ED48-993E-578B5DA16E1D}" type="slidenum">
              <a:rPr lang="en-US" smtClean="0"/>
              <a:t>‹#›</a:t>
            </a:fld>
            <a:endParaRPr lang="en-US"/>
          </a:p>
        </p:txBody>
      </p:sp>
    </p:spTree>
    <p:extLst>
      <p:ext uri="{BB962C8B-B14F-4D97-AF65-F5344CB8AC3E}">
        <p14:creationId xmlns:p14="http://schemas.microsoft.com/office/powerpoint/2010/main" val="269261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670F40-1475-334C-A361-6A848C360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1741BB-FD2B-294C-8242-A55053C382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267FEA-A63E-6C4F-8EDE-F2467E0943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539A8-C45A-8542-BD86-D4A48009D358}" type="datetimeFigureOut">
              <a:rPr lang="en-US" smtClean="0"/>
              <a:t>10/15/19</a:t>
            </a:fld>
            <a:endParaRPr lang="en-US"/>
          </a:p>
        </p:txBody>
      </p:sp>
      <p:sp>
        <p:nvSpPr>
          <p:cNvPr id="5" name="Footer Placeholder 4">
            <a:extLst>
              <a:ext uri="{FF2B5EF4-FFF2-40B4-BE49-F238E27FC236}">
                <a16:creationId xmlns:a16="http://schemas.microsoft.com/office/drawing/2014/main" id="{BD01FF8F-86A2-E440-91E3-56E5550B94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FF2474-0331-BE4B-9ED3-33E73A043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E8720-65FF-ED48-993E-578B5DA16E1D}" type="slidenum">
              <a:rPr lang="en-US" smtClean="0"/>
              <a:t>‹#›</a:t>
            </a:fld>
            <a:endParaRPr lang="en-US"/>
          </a:p>
        </p:txBody>
      </p:sp>
    </p:spTree>
    <p:extLst>
      <p:ext uri="{BB962C8B-B14F-4D97-AF65-F5344CB8AC3E}">
        <p14:creationId xmlns:p14="http://schemas.microsoft.com/office/powerpoint/2010/main" val="211757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9" name="Donut 58">
            <a:extLst>
              <a:ext uri="{FF2B5EF4-FFF2-40B4-BE49-F238E27FC236}">
                <a16:creationId xmlns:a16="http://schemas.microsoft.com/office/drawing/2014/main" id="{37EBF26B-BF4D-6B41-A44F-03E2ACBC59EB}"/>
              </a:ext>
            </a:extLst>
          </p:cNvPr>
          <p:cNvSpPr/>
          <p:nvPr/>
        </p:nvSpPr>
        <p:spPr>
          <a:xfrm>
            <a:off x="2253435" y="1847423"/>
            <a:ext cx="3200917" cy="3200400"/>
          </a:xfrm>
          <a:prstGeom prst="donut">
            <a:avLst>
              <a:gd name="adj" fmla="val 24997"/>
            </a:avLst>
          </a:prstGeom>
          <a:solidFill>
            <a:schemeClr val="accent1">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8" name="Group 57">
            <a:extLst>
              <a:ext uri="{FF2B5EF4-FFF2-40B4-BE49-F238E27FC236}">
                <a16:creationId xmlns:a16="http://schemas.microsoft.com/office/drawing/2014/main" id="{D026F474-CB02-6D4C-B83A-C9FF19C2B12D}"/>
              </a:ext>
            </a:extLst>
          </p:cNvPr>
          <p:cNvGrpSpPr/>
          <p:nvPr/>
        </p:nvGrpSpPr>
        <p:grpSpPr>
          <a:xfrm>
            <a:off x="2744284" y="2326563"/>
            <a:ext cx="2196477" cy="2269911"/>
            <a:chOff x="7106219" y="2038247"/>
            <a:chExt cx="2196477" cy="2269911"/>
          </a:xfrm>
        </p:grpSpPr>
        <p:grpSp>
          <p:nvGrpSpPr>
            <p:cNvPr id="13" name="Group 12">
              <a:extLst>
                <a:ext uri="{FF2B5EF4-FFF2-40B4-BE49-F238E27FC236}">
                  <a16:creationId xmlns:a16="http://schemas.microsoft.com/office/drawing/2014/main" id="{4FC8AE8C-133A-C549-A06A-D225C111B967}"/>
                </a:ext>
              </a:extLst>
            </p:cNvPr>
            <p:cNvGrpSpPr/>
            <p:nvPr/>
          </p:nvGrpSpPr>
          <p:grpSpPr>
            <a:xfrm rot="14876962">
              <a:off x="7502754" y="2827356"/>
              <a:ext cx="304800" cy="1068797"/>
              <a:chOff x="2680138" y="1660634"/>
              <a:chExt cx="304800" cy="1068797"/>
            </a:xfrm>
          </p:grpSpPr>
          <p:sp>
            <p:nvSpPr>
              <p:cNvPr id="14" name="Oval 13">
                <a:extLst>
                  <a:ext uri="{FF2B5EF4-FFF2-40B4-BE49-F238E27FC236}">
                    <a16:creationId xmlns:a16="http://schemas.microsoft.com/office/drawing/2014/main" id="{D624C904-7F6B-A547-9F04-42ACB63709BD}"/>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a:extLst>
                  <a:ext uri="{FF2B5EF4-FFF2-40B4-BE49-F238E27FC236}">
                    <a16:creationId xmlns:a16="http://schemas.microsoft.com/office/drawing/2014/main" id="{D8AF03CF-88B6-2141-80A3-4D28552E3104}"/>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E7C05D0-84C5-3E4B-B016-6C98BBA60753}"/>
                </a:ext>
              </a:extLst>
            </p:cNvPr>
            <p:cNvGrpSpPr/>
            <p:nvPr/>
          </p:nvGrpSpPr>
          <p:grpSpPr>
            <a:xfrm rot="13311930">
              <a:off x="7600430" y="3067007"/>
              <a:ext cx="304800" cy="1068797"/>
              <a:chOff x="2680138" y="1660634"/>
              <a:chExt cx="304800" cy="1068797"/>
            </a:xfrm>
          </p:grpSpPr>
          <p:sp>
            <p:nvSpPr>
              <p:cNvPr id="17" name="Oval 16">
                <a:extLst>
                  <a:ext uri="{FF2B5EF4-FFF2-40B4-BE49-F238E27FC236}">
                    <a16:creationId xmlns:a16="http://schemas.microsoft.com/office/drawing/2014/main" id="{B1B20CD9-F633-F248-BD91-809B3DEE7EC9}"/>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045BB15C-E4D3-4249-B050-63F216B442E6}"/>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635C8CB1-3B07-E74E-90B7-C74590201B3D}"/>
                </a:ext>
              </a:extLst>
            </p:cNvPr>
            <p:cNvGrpSpPr/>
            <p:nvPr/>
          </p:nvGrpSpPr>
          <p:grpSpPr>
            <a:xfrm rot="12623473">
              <a:off x="7886266" y="3202468"/>
              <a:ext cx="304800" cy="1068797"/>
              <a:chOff x="2680138" y="1660634"/>
              <a:chExt cx="304800" cy="1068797"/>
            </a:xfrm>
          </p:grpSpPr>
          <p:sp>
            <p:nvSpPr>
              <p:cNvPr id="20" name="Oval 19">
                <a:extLst>
                  <a:ext uri="{FF2B5EF4-FFF2-40B4-BE49-F238E27FC236}">
                    <a16:creationId xmlns:a16="http://schemas.microsoft.com/office/drawing/2014/main" id="{7C54279F-28E9-E94A-A7E9-DBD72CF6DFEF}"/>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78A867FB-E1B8-ED45-99CB-EF69EF9EFF23}"/>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AF60F2FA-1E22-A14C-8EB8-34CF1498CD6A}"/>
                </a:ext>
              </a:extLst>
            </p:cNvPr>
            <p:cNvGrpSpPr/>
            <p:nvPr/>
          </p:nvGrpSpPr>
          <p:grpSpPr>
            <a:xfrm rot="17964850">
              <a:off x="7603787" y="2283327"/>
              <a:ext cx="304800" cy="1068797"/>
              <a:chOff x="2680138" y="1660634"/>
              <a:chExt cx="304800" cy="1068797"/>
            </a:xfrm>
          </p:grpSpPr>
          <p:sp>
            <p:nvSpPr>
              <p:cNvPr id="23" name="Oval 22">
                <a:extLst>
                  <a:ext uri="{FF2B5EF4-FFF2-40B4-BE49-F238E27FC236}">
                    <a16:creationId xmlns:a16="http://schemas.microsoft.com/office/drawing/2014/main" id="{E862A3CA-399B-4444-9BD0-969290760AD0}"/>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187F9BED-7D15-1B44-9E3E-BF539F3FA12E}"/>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68B165D4-B23C-A64C-83BD-B5C53C341410}"/>
                </a:ext>
              </a:extLst>
            </p:cNvPr>
            <p:cNvGrpSpPr/>
            <p:nvPr/>
          </p:nvGrpSpPr>
          <p:grpSpPr>
            <a:xfrm rot="20027840">
              <a:off x="7729683" y="2136464"/>
              <a:ext cx="304800" cy="1068797"/>
              <a:chOff x="2680138" y="1660634"/>
              <a:chExt cx="304800" cy="1068797"/>
            </a:xfrm>
          </p:grpSpPr>
          <p:sp>
            <p:nvSpPr>
              <p:cNvPr id="26" name="Oval 25">
                <a:extLst>
                  <a:ext uri="{FF2B5EF4-FFF2-40B4-BE49-F238E27FC236}">
                    <a16:creationId xmlns:a16="http://schemas.microsoft.com/office/drawing/2014/main" id="{8805E25F-1388-A148-9C1E-7DCE41D8452A}"/>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a:extLst>
                  <a:ext uri="{FF2B5EF4-FFF2-40B4-BE49-F238E27FC236}">
                    <a16:creationId xmlns:a16="http://schemas.microsoft.com/office/drawing/2014/main" id="{B4707754-4AEA-6C41-B987-D68A80B83261}"/>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69CC1AE6-6B2D-B243-A097-AB0BA4D1A5B9}"/>
                </a:ext>
              </a:extLst>
            </p:cNvPr>
            <p:cNvGrpSpPr/>
            <p:nvPr/>
          </p:nvGrpSpPr>
          <p:grpSpPr>
            <a:xfrm rot="9488370">
              <a:off x="8313695" y="3144419"/>
              <a:ext cx="304800" cy="1068797"/>
              <a:chOff x="2680138" y="1660634"/>
              <a:chExt cx="304800" cy="1068797"/>
            </a:xfrm>
          </p:grpSpPr>
          <p:sp>
            <p:nvSpPr>
              <p:cNvPr id="29" name="Oval 28">
                <a:extLst>
                  <a:ext uri="{FF2B5EF4-FFF2-40B4-BE49-F238E27FC236}">
                    <a16:creationId xmlns:a16="http://schemas.microsoft.com/office/drawing/2014/main" id="{ACE4F55B-D926-C847-A6BB-DF12D9A4A104}"/>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a:extLst>
                  <a:ext uri="{FF2B5EF4-FFF2-40B4-BE49-F238E27FC236}">
                    <a16:creationId xmlns:a16="http://schemas.microsoft.com/office/drawing/2014/main" id="{36048F74-DA51-854F-B5C5-EA52E35DD598}"/>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C3391897-5FED-DC4D-A3D2-0B2A571731AC}"/>
                </a:ext>
              </a:extLst>
            </p:cNvPr>
            <p:cNvGrpSpPr/>
            <p:nvPr/>
          </p:nvGrpSpPr>
          <p:grpSpPr>
            <a:xfrm rot="8240649">
              <a:off x="8509182" y="3001418"/>
              <a:ext cx="304800" cy="1068797"/>
              <a:chOff x="2680138" y="1660634"/>
              <a:chExt cx="304800" cy="1068797"/>
            </a:xfrm>
          </p:grpSpPr>
          <p:sp>
            <p:nvSpPr>
              <p:cNvPr id="32" name="Oval 31">
                <a:extLst>
                  <a:ext uri="{FF2B5EF4-FFF2-40B4-BE49-F238E27FC236}">
                    <a16:creationId xmlns:a16="http://schemas.microsoft.com/office/drawing/2014/main" id="{32F31E79-7DAC-184E-BC58-A515E47891FD}"/>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a:extLst>
                  <a:ext uri="{FF2B5EF4-FFF2-40B4-BE49-F238E27FC236}">
                    <a16:creationId xmlns:a16="http://schemas.microsoft.com/office/drawing/2014/main" id="{D673DE12-D8D5-6B49-9DE0-9536D0972D77}"/>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ADD584C5-0D57-D441-8FE5-207A618BA3C2}"/>
                </a:ext>
              </a:extLst>
            </p:cNvPr>
            <p:cNvGrpSpPr/>
            <p:nvPr/>
          </p:nvGrpSpPr>
          <p:grpSpPr>
            <a:xfrm rot="7095044">
              <a:off x="8615898" y="2772303"/>
              <a:ext cx="304800" cy="1068797"/>
              <a:chOff x="2680138" y="1660634"/>
              <a:chExt cx="304800" cy="1068797"/>
            </a:xfrm>
          </p:grpSpPr>
          <p:sp>
            <p:nvSpPr>
              <p:cNvPr id="35" name="Oval 34">
                <a:extLst>
                  <a:ext uri="{FF2B5EF4-FFF2-40B4-BE49-F238E27FC236}">
                    <a16:creationId xmlns:a16="http://schemas.microsoft.com/office/drawing/2014/main" id="{4F5A1038-019B-D243-8F19-4D6A49AF7FE0}"/>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a:extLst>
                  <a:ext uri="{FF2B5EF4-FFF2-40B4-BE49-F238E27FC236}">
                    <a16:creationId xmlns:a16="http://schemas.microsoft.com/office/drawing/2014/main" id="{3F3B2DE1-3355-3249-876B-49BAD7530CA4}"/>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2822F35A-9E4C-6145-8166-0AD64AE8C3A8}"/>
                </a:ext>
              </a:extLst>
            </p:cNvPr>
            <p:cNvGrpSpPr/>
            <p:nvPr/>
          </p:nvGrpSpPr>
          <p:grpSpPr>
            <a:xfrm rot="3944143">
              <a:off x="8576908" y="2372722"/>
              <a:ext cx="304800" cy="1068797"/>
              <a:chOff x="2680138" y="1660634"/>
              <a:chExt cx="304800" cy="1068797"/>
            </a:xfrm>
          </p:grpSpPr>
          <p:sp>
            <p:nvSpPr>
              <p:cNvPr id="38" name="Oval 37">
                <a:extLst>
                  <a:ext uri="{FF2B5EF4-FFF2-40B4-BE49-F238E27FC236}">
                    <a16:creationId xmlns:a16="http://schemas.microsoft.com/office/drawing/2014/main" id="{3A84BF8D-300E-E043-A107-16E4626401C9}"/>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a:extLst>
                  <a:ext uri="{FF2B5EF4-FFF2-40B4-BE49-F238E27FC236}">
                    <a16:creationId xmlns:a16="http://schemas.microsoft.com/office/drawing/2014/main" id="{76E55CA8-8751-F94B-AC28-788AB8F88B0C}"/>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D198690-486B-9C49-AF39-23DF83BDA0E9}"/>
                </a:ext>
              </a:extLst>
            </p:cNvPr>
            <p:cNvGrpSpPr/>
            <p:nvPr/>
          </p:nvGrpSpPr>
          <p:grpSpPr>
            <a:xfrm rot="947696">
              <a:off x="8217076" y="2038247"/>
              <a:ext cx="304800" cy="1068797"/>
              <a:chOff x="2680138" y="1660634"/>
              <a:chExt cx="304800" cy="1068797"/>
            </a:xfrm>
          </p:grpSpPr>
          <p:sp>
            <p:nvSpPr>
              <p:cNvPr id="41" name="Oval 40">
                <a:extLst>
                  <a:ext uri="{FF2B5EF4-FFF2-40B4-BE49-F238E27FC236}">
                    <a16:creationId xmlns:a16="http://schemas.microsoft.com/office/drawing/2014/main" id="{2806FDFA-6AF6-6A4A-8276-FDE7099DB93E}"/>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a:extLst>
                  <a:ext uri="{FF2B5EF4-FFF2-40B4-BE49-F238E27FC236}">
                    <a16:creationId xmlns:a16="http://schemas.microsoft.com/office/drawing/2014/main" id="{AB0D6F87-B586-4542-846C-7EEB8FEA2FB7}"/>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43" name="Group 42">
              <a:extLst>
                <a:ext uri="{FF2B5EF4-FFF2-40B4-BE49-F238E27FC236}">
                  <a16:creationId xmlns:a16="http://schemas.microsoft.com/office/drawing/2014/main" id="{674CF0CB-D1FB-2448-B5A7-FA7A830DF41A}"/>
                </a:ext>
              </a:extLst>
            </p:cNvPr>
            <p:cNvGrpSpPr/>
            <p:nvPr/>
          </p:nvGrpSpPr>
          <p:grpSpPr>
            <a:xfrm rot="2684645">
              <a:off x="8443627" y="2145842"/>
              <a:ext cx="304800" cy="1068797"/>
              <a:chOff x="2680138" y="1660634"/>
              <a:chExt cx="304800" cy="1068797"/>
            </a:xfrm>
          </p:grpSpPr>
          <p:sp>
            <p:nvSpPr>
              <p:cNvPr id="44" name="Oval 43">
                <a:extLst>
                  <a:ext uri="{FF2B5EF4-FFF2-40B4-BE49-F238E27FC236}">
                    <a16:creationId xmlns:a16="http://schemas.microsoft.com/office/drawing/2014/main" id="{CEFEAE00-42FD-D84A-A212-C2EEF98064CA}"/>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a:extLst>
                  <a:ext uri="{FF2B5EF4-FFF2-40B4-BE49-F238E27FC236}">
                    <a16:creationId xmlns:a16="http://schemas.microsoft.com/office/drawing/2014/main" id="{5E1A29F7-D94F-634A-9B7C-E6C83ECF375B}"/>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D6FEF72-B10E-9E43-B7CC-B2CD3ADCB58D}"/>
                </a:ext>
              </a:extLst>
            </p:cNvPr>
            <p:cNvGrpSpPr/>
            <p:nvPr/>
          </p:nvGrpSpPr>
          <p:grpSpPr>
            <a:xfrm rot="16901664">
              <a:off x="7488218" y="2593062"/>
              <a:ext cx="304800" cy="1068797"/>
              <a:chOff x="2680138" y="1660634"/>
              <a:chExt cx="304800" cy="1068797"/>
            </a:xfrm>
          </p:grpSpPr>
          <p:sp>
            <p:nvSpPr>
              <p:cNvPr id="47" name="Oval 46">
                <a:extLst>
                  <a:ext uri="{FF2B5EF4-FFF2-40B4-BE49-F238E27FC236}">
                    <a16:creationId xmlns:a16="http://schemas.microsoft.com/office/drawing/2014/main" id="{10DC6B20-7DF6-5D45-AB71-D6F54A2A5A3A}"/>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a:extLst>
                  <a:ext uri="{FF2B5EF4-FFF2-40B4-BE49-F238E27FC236}">
                    <a16:creationId xmlns:a16="http://schemas.microsoft.com/office/drawing/2014/main" id="{92BB1D82-6765-3E4F-899B-398F3FA7EF19}"/>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43732E06-47E9-9A47-BA10-12946A3A1196}"/>
                </a:ext>
              </a:extLst>
            </p:cNvPr>
            <p:cNvGrpSpPr/>
            <p:nvPr/>
          </p:nvGrpSpPr>
          <p:grpSpPr>
            <a:xfrm rot="5400000">
              <a:off x="8603131" y="2570649"/>
              <a:ext cx="304800" cy="1068797"/>
              <a:chOff x="2680138" y="1660634"/>
              <a:chExt cx="304800" cy="1068797"/>
            </a:xfrm>
          </p:grpSpPr>
          <p:sp>
            <p:nvSpPr>
              <p:cNvPr id="50" name="Oval 49">
                <a:extLst>
                  <a:ext uri="{FF2B5EF4-FFF2-40B4-BE49-F238E27FC236}">
                    <a16:creationId xmlns:a16="http://schemas.microsoft.com/office/drawing/2014/main" id="{2D9EAC9D-6FCD-6C49-BD6C-4BA7C84C4516}"/>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a:extLst>
                  <a:ext uri="{FF2B5EF4-FFF2-40B4-BE49-F238E27FC236}">
                    <a16:creationId xmlns:a16="http://schemas.microsoft.com/office/drawing/2014/main" id="{391013D8-DA5B-B848-95D4-C760AD7F0714}"/>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605C09C8-109D-9746-ADF4-18BFDE8D89DD}"/>
                </a:ext>
              </a:extLst>
            </p:cNvPr>
            <p:cNvGrpSpPr/>
            <p:nvPr/>
          </p:nvGrpSpPr>
          <p:grpSpPr>
            <a:xfrm rot="10800000">
              <a:off x="8077370" y="3239361"/>
              <a:ext cx="304800" cy="1068797"/>
              <a:chOff x="2680138" y="1660634"/>
              <a:chExt cx="304800" cy="1068797"/>
            </a:xfrm>
          </p:grpSpPr>
          <p:sp>
            <p:nvSpPr>
              <p:cNvPr id="53" name="Oval 52">
                <a:extLst>
                  <a:ext uri="{FF2B5EF4-FFF2-40B4-BE49-F238E27FC236}">
                    <a16:creationId xmlns:a16="http://schemas.microsoft.com/office/drawing/2014/main" id="{43ADC64F-2C40-E645-9CF8-E3FD31168F8A}"/>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a:extLst>
                  <a:ext uri="{FF2B5EF4-FFF2-40B4-BE49-F238E27FC236}">
                    <a16:creationId xmlns:a16="http://schemas.microsoft.com/office/drawing/2014/main" id="{F74CC2B2-454E-074D-A35F-AE6A0B3964AF}"/>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8EE2200A-698B-DF46-A79E-8E793E91BC9C}"/>
                </a:ext>
              </a:extLst>
            </p:cNvPr>
            <p:cNvGrpSpPr/>
            <p:nvPr/>
          </p:nvGrpSpPr>
          <p:grpSpPr>
            <a:xfrm>
              <a:off x="7919403" y="2066583"/>
              <a:ext cx="304800" cy="1068797"/>
              <a:chOff x="2680138" y="1660634"/>
              <a:chExt cx="304800" cy="1068797"/>
            </a:xfrm>
          </p:grpSpPr>
          <p:sp>
            <p:nvSpPr>
              <p:cNvPr id="56" name="Oval 55">
                <a:extLst>
                  <a:ext uri="{FF2B5EF4-FFF2-40B4-BE49-F238E27FC236}">
                    <a16:creationId xmlns:a16="http://schemas.microsoft.com/office/drawing/2014/main" id="{742D1609-8193-4243-B008-C5E2A08349EE}"/>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3789D7BC-411B-C346-A392-D01DABDC6FF9}"/>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sp>
        <p:nvSpPr>
          <p:cNvPr id="60" name="Donut 59">
            <a:extLst>
              <a:ext uri="{FF2B5EF4-FFF2-40B4-BE49-F238E27FC236}">
                <a16:creationId xmlns:a16="http://schemas.microsoft.com/office/drawing/2014/main" id="{4F9526CC-2907-6440-B87E-283FF0AAA29F}"/>
              </a:ext>
            </a:extLst>
          </p:cNvPr>
          <p:cNvSpPr/>
          <p:nvPr/>
        </p:nvSpPr>
        <p:spPr>
          <a:xfrm>
            <a:off x="1440399" y="1022570"/>
            <a:ext cx="4826987" cy="4812860"/>
          </a:xfrm>
          <a:prstGeom prst="donut">
            <a:avLst>
              <a:gd name="adj" fmla="val 17037"/>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Right Bracket 60">
            <a:extLst>
              <a:ext uri="{FF2B5EF4-FFF2-40B4-BE49-F238E27FC236}">
                <a16:creationId xmlns:a16="http://schemas.microsoft.com/office/drawing/2014/main" id="{A4DBA34D-F310-A84D-9DCF-BC51973041C0}"/>
              </a:ext>
            </a:extLst>
          </p:cNvPr>
          <p:cNvSpPr/>
          <p:nvPr/>
        </p:nvSpPr>
        <p:spPr>
          <a:xfrm>
            <a:off x="5078627" y="1022570"/>
            <a:ext cx="1458098" cy="4678005"/>
          </a:xfrm>
          <a:prstGeom prst="rightBracket">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a:extLst>
              <a:ext uri="{FF2B5EF4-FFF2-40B4-BE49-F238E27FC236}">
                <a16:creationId xmlns:a16="http://schemas.microsoft.com/office/drawing/2014/main" id="{3A728F9F-27D1-574A-985D-97CCC9B90722}"/>
              </a:ext>
            </a:extLst>
          </p:cNvPr>
          <p:cNvSpPr txBox="1"/>
          <p:nvPr/>
        </p:nvSpPr>
        <p:spPr>
          <a:xfrm>
            <a:off x="6722969" y="2320835"/>
            <a:ext cx="3617825" cy="2497222"/>
          </a:xfrm>
          <a:prstGeom prst="rect">
            <a:avLst/>
          </a:prstGeom>
          <a:noFill/>
        </p:spPr>
        <p:txBody>
          <a:bodyPr wrap="square" rtlCol="0">
            <a:spAutoFit/>
          </a:bodyPr>
          <a:lstStyle/>
          <a:p>
            <a:pPr>
              <a:lnSpc>
                <a:spcPts val="2700"/>
              </a:lnSpc>
            </a:pPr>
            <a:r>
              <a:rPr lang="en-US" sz="2000" b="1" dirty="0">
                <a:solidFill>
                  <a:schemeClr val="bg1"/>
                </a:solidFill>
              </a:rPr>
              <a:t>Continuous phase </a:t>
            </a:r>
            <a:r>
              <a:rPr lang="en-US" sz="2000" dirty="0">
                <a:solidFill>
                  <a:schemeClr val="bg1"/>
                </a:solidFill>
              </a:rPr>
              <a:t>– depending on the chemical nature of this solution, there will be elements that can interact with the polar head groups of the surfactant. These interactions can help further stabilize the micelle. </a:t>
            </a:r>
          </a:p>
        </p:txBody>
      </p:sp>
      <p:cxnSp>
        <p:nvCxnSpPr>
          <p:cNvPr id="64" name="Straight Connector 63">
            <a:extLst>
              <a:ext uri="{FF2B5EF4-FFF2-40B4-BE49-F238E27FC236}">
                <a16:creationId xmlns:a16="http://schemas.microsoft.com/office/drawing/2014/main" id="{FF019248-9FCB-0C40-83D1-C3D409A13B37}"/>
              </a:ext>
            </a:extLst>
          </p:cNvPr>
          <p:cNvCxnSpPr>
            <a:cxnSpLocks/>
          </p:cNvCxnSpPr>
          <p:nvPr/>
        </p:nvCxnSpPr>
        <p:spPr>
          <a:xfrm flipH="1" flipV="1">
            <a:off x="1977082" y="1022571"/>
            <a:ext cx="1107659" cy="130290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EE4AB346-F7B4-8941-B7A0-548E98611086}"/>
              </a:ext>
            </a:extLst>
          </p:cNvPr>
          <p:cNvSpPr/>
          <p:nvPr/>
        </p:nvSpPr>
        <p:spPr>
          <a:xfrm>
            <a:off x="1076650" y="364153"/>
            <a:ext cx="1925355" cy="923330"/>
          </a:xfrm>
          <a:prstGeom prst="rect">
            <a:avLst/>
          </a:prstGeom>
        </p:spPr>
        <p:txBody>
          <a:bodyPr wrap="square">
            <a:spAutoFit/>
          </a:bodyPr>
          <a:lstStyle/>
          <a:p>
            <a:r>
              <a:rPr lang="en-US" b="1" dirty="0">
                <a:solidFill>
                  <a:schemeClr val="bg1"/>
                </a:solidFill>
              </a:rPr>
              <a:t>Interface –</a:t>
            </a:r>
            <a:r>
              <a:rPr lang="en-US" dirty="0">
                <a:solidFill>
                  <a:schemeClr val="bg1"/>
                </a:solidFill>
              </a:rPr>
              <a:t> micelle-solution border</a:t>
            </a:r>
            <a:endParaRPr lang="en-US" dirty="0"/>
          </a:p>
        </p:txBody>
      </p:sp>
    </p:spTree>
    <p:extLst>
      <p:ext uri="{BB962C8B-B14F-4D97-AF65-F5344CB8AC3E}">
        <p14:creationId xmlns:p14="http://schemas.microsoft.com/office/powerpoint/2010/main" val="151951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9" name="Donut 58">
            <a:extLst>
              <a:ext uri="{FF2B5EF4-FFF2-40B4-BE49-F238E27FC236}">
                <a16:creationId xmlns:a16="http://schemas.microsoft.com/office/drawing/2014/main" id="{37EBF26B-BF4D-6B41-A44F-03E2ACBC59EB}"/>
              </a:ext>
            </a:extLst>
          </p:cNvPr>
          <p:cNvSpPr/>
          <p:nvPr/>
        </p:nvSpPr>
        <p:spPr>
          <a:xfrm>
            <a:off x="2253435" y="1847423"/>
            <a:ext cx="3200917" cy="3200400"/>
          </a:xfrm>
          <a:prstGeom prst="donut">
            <a:avLst>
              <a:gd name="adj" fmla="val 24997"/>
            </a:avLst>
          </a:prstGeom>
          <a:solidFill>
            <a:schemeClr val="accent1">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8" name="Group 57">
            <a:extLst>
              <a:ext uri="{FF2B5EF4-FFF2-40B4-BE49-F238E27FC236}">
                <a16:creationId xmlns:a16="http://schemas.microsoft.com/office/drawing/2014/main" id="{D026F474-CB02-6D4C-B83A-C9FF19C2B12D}"/>
              </a:ext>
            </a:extLst>
          </p:cNvPr>
          <p:cNvGrpSpPr/>
          <p:nvPr/>
        </p:nvGrpSpPr>
        <p:grpSpPr>
          <a:xfrm>
            <a:off x="2744284" y="2326563"/>
            <a:ext cx="2196477" cy="2269911"/>
            <a:chOff x="7106219" y="2038247"/>
            <a:chExt cx="2196477" cy="2269911"/>
          </a:xfrm>
        </p:grpSpPr>
        <p:grpSp>
          <p:nvGrpSpPr>
            <p:cNvPr id="13" name="Group 12">
              <a:extLst>
                <a:ext uri="{FF2B5EF4-FFF2-40B4-BE49-F238E27FC236}">
                  <a16:creationId xmlns:a16="http://schemas.microsoft.com/office/drawing/2014/main" id="{4FC8AE8C-133A-C549-A06A-D225C111B967}"/>
                </a:ext>
              </a:extLst>
            </p:cNvPr>
            <p:cNvGrpSpPr/>
            <p:nvPr/>
          </p:nvGrpSpPr>
          <p:grpSpPr>
            <a:xfrm rot="14876962">
              <a:off x="7502754" y="2827356"/>
              <a:ext cx="304800" cy="1068797"/>
              <a:chOff x="2680138" y="1660634"/>
              <a:chExt cx="304800" cy="1068797"/>
            </a:xfrm>
          </p:grpSpPr>
          <p:sp>
            <p:nvSpPr>
              <p:cNvPr id="14" name="Oval 13">
                <a:extLst>
                  <a:ext uri="{FF2B5EF4-FFF2-40B4-BE49-F238E27FC236}">
                    <a16:creationId xmlns:a16="http://schemas.microsoft.com/office/drawing/2014/main" id="{D624C904-7F6B-A547-9F04-42ACB63709BD}"/>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15" name="Freeform 14">
                <a:extLst>
                  <a:ext uri="{FF2B5EF4-FFF2-40B4-BE49-F238E27FC236}">
                    <a16:creationId xmlns:a16="http://schemas.microsoft.com/office/drawing/2014/main" id="{D8AF03CF-88B6-2141-80A3-4D28552E3104}"/>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E7C05D0-84C5-3E4B-B016-6C98BBA60753}"/>
                </a:ext>
              </a:extLst>
            </p:cNvPr>
            <p:cNvGrpSpPr/>
            <p:nvPr/>
          </p:nvGrpSpPr>
          <p:grpSpPr>
            <a:xfrm rot="13311930">
              <a:off x="7600430" y="3067007"/>
              <a:ext cx="304800" cy="1068797"/>
              <a:chOff x="2680138" y="1660634"/>
              <a:chExt cx="304800" cy="1068797"/>
            </a:xfrm>
          </p:grpSpPr>
          <p:sp>
            <p:nvSpPr>
              <p:cNvPr id="17" name="Oval 16">
                <a:extLst>
                  <a:ext uri="{FF2B5EF4-FFF2-40B4-BE49-F238E27FC236}">
                    <a16:creationId xmlns:a16="http://schemas.microsoft.com/office/drawing/2014/main" id="{B1B20CD9-F633-F248-BD91-809B3DEE7EC9}"/>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18" name="Freeform 17">
                <a:extLst>
                  <a:ext uri="{FF2B5EF4-FFF2-40B4-BE49-F238E27FC236}">
                    <a16:creationId xmlns:a16="http://schemas.microsoft.com/office/drawing/2014/main" id="{045BB15C-E4D3-4249-B050-63F216B442E6}"/>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635C8CB1-3B07-E74E-90B7-C74590201B3D}"/>
                </a:ext>
              </a:extLst>
            </p:cNvPr>
            <p:cNvGrpSpPr/>
            <p:nvPr/>
          </p:nvGrpSpPr>
          <p:grpSpPr>
            <a:xfrm rot="12623473">
              <a:off x="7886266" y="3202468"/>
              <a:ext cx="304800" cy="1068797"/>
              <a:chOff x="2680138" y="1660634"/>
              <a:chExt cx="304800" cy="1068797"/>
            </a:xfrm>
          </p:grpSpPr>
          <p:sp>
            <p:nvSpPr>
              <p:cNvPr id="20" name="Oval 19">
                <a:extLst>
                  <a:ext uri="{FF2B5EF4-FFF2-40B4-BE49-F238E27FC236}">
                    <a16:creationId xmlns:a16="http://schemas.microsoft.com/office/drawing/2014/main" id="{7C54279F-28E9-E94A-A7E9-DBD72CF6DFEF}"/>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21" name="Freeform 20">
                <a:extLst>
                  <a:ext uri="{FF2B5EF4-FFF2-40B4-BE49-F238E27FC236}">
                    <a16:creationId xmlns:a16="http://schemas.microsoft.com/office/drawing/2014/main" id="{78A867FB-E1B8-ED45-99CB-EF69EF9EFF23}"/>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AF60F2FA-1E22-A14C-8EB8-34CF1498CD6A}"/>
                </a:ext>
              </a:extLst>
            </p:cNvPr>
            <p:cNvGrpSpPr/>
            <p:nvPr/>
          </p:nvGrpSpPr>
          <p:grpSpPr>
            <a:xfrm rot="17964850">
              <a:off x="7603787" y="2283327"/>
              <a:ext cx="304800" cy="1068797"/>
              <a:chOff x="2680138" y="1660634"/>
              <a:chExt cx="304800" cy="1068797"/>
            </a:xfrm>
          </p:grpSpPr>
          <p:sp>
            <p:nvSpPr>
              <p:cNvPr id="23" name="Oval 22">
                <a:extLst>
                  <a:ext uri="{FF2B5EF4-FFF2-40B4-BE49-F238E27FC236}">
                    <a16:creationId xmlns:a16="http://schemas.microsoft.com/office/drawing/2014/main" id="{E862A3CA-399B-4444-9BD0-969290760AD0}"/>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24" name="Freeform 23">
                <a:extLst>
                  <a:ext uri="{FF2B5EF4-FFF2-40B4-BE49-F238E27FC236}">
                    <a16:creationId xmlns:a16="http://schemas.microsoft.com/office/drawing/2014/main" id="{187F9BED-7D15-1B44-9E3E-BF539F3FA12E}"/>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68B165D4-B23C-A64C-83BD-B5C53C341410}"/>
                </a:ext>
              </a:extLst>
            </p:cNvPr>
            <p:cNvGrpSpPr/>
            <p:nvPr/>
          </p:nvGrpSpPr>
          <p:grpSpPr>
            <a:xfrm rot="20027840">
              <a:off x="7729683" y="2136464"/>
              <a:ext cx="304800" cy="1068797"/>
              <a:chOff x="2680138" y="1660634"/>
              <a:chExt cx="304800" cy="1068797"/>
            </a:xfrm>
          </p:grpSpPr>
          <p:sp>
            <p:nvSpPr>
              <p:cNvPr id="26" name="Oval 25">
                <a:extLst>
                  <a:ext uri="{FF2B5EF4-FFF2-40B4-BE49-F238E27FC236}">
                    <a16:creationId xmlns:a16="http://schemas.microsoft.com/office/drawing/2014/main" id="{8805E25F-1388-A148-9C1E-7DCE41D8452A}"/>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27" name="Freeform 26">
                <a:extLst>
                  <a:ext uri="{FF2B5EF4-FFF2-40B4-BE49-F238E27FC236}">
                    <a16:creationId xmlns:a16="http://schemas.microsoft.com/office/drawing/2014/main" id="{B4707754-4AEA-6C41-B987-D68A80B83261}"/>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69CC1AE6-6B2D-B243-A097-AB0BA4D1A5B9}"/>
                </a:ext>
              </a:extLst>
            </p:cNvPr>
            <p:cNvGrpSpPr/>
            <p:nvPr/>
          </p:nvGrpSpPr>
          <p:grpSpPr>
            <a:xfrm rot="9488370">
              <a:off x="8313695" y="3144419"/>
              <a:ext cx="304800" cy="1068797"/>
              <a:chOff x="2680138" y="1660634"/>
              <a:chExt cx="304800" cy="1068797"/>
            </a:xfrm>
          </p:grpSpPr>
          <p:sp>
            <p:nvSpPr>
              <p:cNvPr id="29" name="Oval 28">
                <a:extLst>
                  <a:ext uri="{FF2B5EF4-FFF2-40B4-BE49-F238E27FC236}">
                    <a16:creationId xmlns:a16="http://schemas.microsoft.com/office/drawing/2014/main" id="{ACE4F55B-D926-C847-A6BB-DF12D9A4A104}"/>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30" name="Freeform 29">
                <a:extLst>
                  <a:ext uri="{FF2B5EF4-FFF2-40B4-BE49-F238E27FC236}">
                    <a16:creationId xmlns:a16="http://schemas.microsoft.com/office/drawing/2014/main" id="{36048F74-DA51-854F-B5C5-EA52E35DD598}"/>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C3391897-5FED-DC4D-A3D2-0B2A571731AC}"/>
                </a:ext>
              </a:extLst>
            </p:cNvPr>
            <p:cNvGrpSpPr/>
            <p:nvPr/>
          </p:nvGrpSpPr>
          <p:grpSpPr>
            <a:xfrm rot="8240649">
              <a:off x="8509182" y="3001418"/>
              <a:ext cx="304800" cy="1068797"/>
              <a:chOff x="2680138" y="1660634"/>
              <a:chExt cx="304800" cy="1068797"/>
            </a:xfrm>
          </p:grpSpPr>
          <p:sp>
            <p:nvSpPr>
              <p:cNvPr id="32" name="Oval 31">
                <a:extLst>
                  <a:ext uri="{FF2B5EF4-FFF2-40B4-BE49-F238E27FC236}">
                    <a16:creationId xmlns:a16="http://schemas.microsoft.com/office/drawing/2014/main" id="{32F31E79-7DAC-184E-BC58-A515E47891FD}"/>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33" name="Freeform 32">
                <a:extLst>
                  <a:ext uri="{FF2B5EF4-FFF2-40B4-BE49-F238E27FC236}">
                    <a16:creationId xmlns:a16="http://schemas.microsoft.com/office/drawing/2014/main" id="{D673DE12-D8D5-6B49-9DE0-9536D0972D77}"/>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ADD584C5-0D57-D441-8FE5-207A618BA3C2}"/>
                </a:ext>
              </a:extLst>
            </p:cNvPr>
            <p:cNvGrpSpPr/>
            <p:nvPr/>
          </p:nvGrpSpPr>
          <p:grpSpPr>
            <a:xfrm rot="7095044">
              <a:off x="8615898" y="2772303"/>
              <a:ext cx="304800" cy="1068797"/>
              <a:chOff x="2680138" y="1660634"/>
              <a:chExt cx="304800" cy="1068797"/>
            </a:xfrm>
          </p:grpSpPr>
          <p:sp>
            <p:nvSpPr>
              <p:cNvPr id="35" name="Oval 34">
                <a:extLst>
                  <a:ext uri="{FF2B5EF4-FFF2-40B4-BE49-F238E27FC236}">
                    <a16:creationId xmlns:a16="http://schemas.microsoft.com/office/drawing/2014/main" id="{4F5A1038-019B-D243-8F19-4D6A49AF7FE0}"/>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36" name="Freeform 35">
                <a:extLst>
                  <a:ext uri="{FF2B5EF4-FFF2-40B4-BE49-F238E27FC236}">
                    <a16:creationId xmlns:a16="http://schemas.microsoft.com/office/drawing/2014/main" id="{3F3B2DE1-3355-3249-876B-49BAD7530CA4}"/>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2822F35A-9E4C-6145-8166-0AD64AE8C3A8}"/>
                </a:ext>
              </a:extLst>
            </p:cNvPr>
            <p:cNvGrpSpPr/>
            <p:nvPr/>
          </p:nvGrpSpPr>
          <p:grpSpPr>
            <a:xfrm rot="3944143">
              <a:off x="8576908" y="2372722"/>
              <a:ext cx="304800" cy="1068797"/>
              <a:chOff x="2680138" y="1660634"/>
              <a:chExt cx="304800" cy="1068797"/>
            </a:xfrm>
          </p:grpSpPr>
          <p:sp>
            <p:nvSpPr>
              <p:cNvPr id="38" name="Oval 37">
                <a:extLst>
                  <a:ext uri="{FF2B5EF4-FFF2-40B4-BE49-F238E27FC236}">
                    <a16:creationId xmlns:a16="http://schemas.microsoft.com/office/drawing/2014/main" id="{3A84BF8D-300E-E043-A107-16E4626401C9}"/>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39" name="Freeform 38">
                <a:extLst>
                  <a:ext uri="{FF2B5EF4-FFF2-40B4-BE49-F238E27FC236}">
                    <a16:creationId xmlns:a16="http://schemas.microsoft.com/office/drawing/2014/main" id="{76E55CA8-8751-F94B-AC28-788AB8F88B0C}"/>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D198690-486B-9C49-AF39-23DF83BDA0E9}"/>
                </a:ext>
              </a:extLst>
            </p:cNvPr>
            <p:cNvGrpSpPr/>
            <p:nvPr/>
          </p:nvGrpSpPr>
          <p:grpSpPr>
            <a:xfrm rot="947696">
              <a:off x="8217076" y="2038247"/>
              <a:ext cx="304800" cy="1068797"/>
              <a:chOff x="2680138" y="1660634"/>
              <a:chExt cx="304800" cy="1068797"/>
            </a:xfrm>
          </p:grpSpPr>
          <p:sp>
            <p:nvSpPr>
              <p:cNvPr id="41" name="Oval 40">
                <a:extLst>
                  <a:ext uri="{FF2B5EF4-FFF2-40B4-BE49-F238E27FC236}">
                    <a16:creationId xmlns:a16="http://schemas.microsoft.com/office/drawing/2014/main" id="{2806FDFA-6AF6-6A4A-8276-FDE7099DB93E}"/>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42" name="Freeform 41">
                <a:extLst>
                  <a:ext uri="{FF2B5EF4-FFF2-40B4-BE49-F238E27FC236}">
                    <a16:creationId xmlns:a16="http://schemas.microsoft.com/office/drawing/2014/main" id="{AB0D6F87-B586-4542-846C-7EEB8FEA2FB7}"/>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43" name="Group 42">
              <a:extLst>
                <a:ext uri="{FF2B5EF4-FFF2-40B4-BE49-F238E27FC236}">
                  <a16:creationId xmlns:a16="http://schemas.microsoft.com/office/drawing/2014/main" id="{674CF0CB-D1FB-2448-B5A7-FA7A830DF41A}"/>
                </a:ext>
              </a:extLst>
            </p:cNvPr>
            <p:cNvGrpSpPr/>
            <p:nvPr/>
          </p:nvGrpSpPr>
          <p:grpSpPr>
            <a:xfrm rot="2684645">
              <a:off x="8443627" y="2145842"/>
              <a:ext cx="304800" cy="1068797"/>
              <a:chOff x="2680138" y="1660634"/>
              <a:chExt cx="304800" cy="1068797"/>
            </a:xfrm>
          </p:grpSpPr>
          <p:sp>
            <p:nvSpPr>
              <p:cNvPr id="44" name="Oval 43">
                <a:extLst>
                  <a:ext uri="{FF2B5EF4-FFF2-40B4-BE49-F238E27FC236}">
                    <a16:creationId xmlns:a16="http://schemas.microsoft.com/office/drawing/2014/main" id="{CEFEAE00-42FD-D84A-A212-C2EEF98064CA}"/>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45" name="Freeform 44">
                <a:extLst>
                  <a:ext uri="{FF2B5EF4-FFF2-40B4-BE49-F238E27FC236}">
                    <a16:creationId xmlns:a16="http://schemas.microsoft.com/office/drawing/2014/main" id="{5E1A29F7-D94F-634A-9B7C-E6C83ECF375B}"/>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D6FEF72-B10E-9E43-B7CC-B2CD3ADCB58D}"/>
                </a:ext>
              </a:extLst>
            </p:cNvPr>
            <p:cNvGrpSpPr/>
            <p:nvPr/>
          </p:nvGrpSpPr>
          <p:grpSpPr>
            <a:xfrm rot="16901664">
              <a:off x="7488218" y="2593062"/>
              <a:ext cx="304800" cy="1068797"/>
              <a:chOff x="2680138" y="1660634"/>
              <a:chExt cx="304800" cy="1068797"/>
            </a:xfrm>
          </p:grpSpPr>
          <p:sp>
            <p:nvSpPr>
              <p:cNvPr id="47" name="Oval 46">
                <a:extLst>
                  <a:ext uri="{FF2B5EF4-FFF2-40B4-BE49-F238E27FC236}">
                    <a16:creationId xmlns:a16="http://schemas.microsoft.com/office/drawing/2014/main" id="{10DC6B20-7DF6-5D45-AB71-D6F54A2A5A3A}"/>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48" name="Freeform 47">
                <a:extLst>
                  <a:ext uri="{FF2B5EF4-FFF2-40B4-BE49-F238E27FC236}">
                    <a16:creationId xmlns:a16="http://schemas.microsoft.com/office/drawing/2014/main" id="{92BB1D82-6765-3E4F-899B-398F3FA7EF19}"/>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43732E06-47E9-9A47-BA10-12946A3A1196}"/>
                </a:ext>
              </a:extLst>
            </p:cNvPr>
            <p:cNvGrpSpPr/>
            <p:nvPr/>
          </p:nvGrpSpPr>
          <p:grpSpPr>
            <a:xfrm rot="5400000">
              <a:off x="8603131" y="2570649"/>
              <a:ext cx="304800" cy="1068797"/>
              <a:chOff x="2680138" y="1660634"/>
              <a:chExt cx="304800" cy="1068797"/>
            </a:xfrm>
          </p:grpSpPr>
          <p:sp>
            <p:nvSpPr>
              <p:cNvPr id="50" name="Oval 49">
                <a:extLst>
                  <a:ext uri="{FF2B5EF4-FFF2-40B4-BE49-F238E27FC236}">
                    <a16:creationId xmlns:a16="http://schemas.microsoft.com/office/drawing/2014/main" id="{2D9EAC9D-6FCD-6C49-BD6C-4BA7C84C4516}"/>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51" name="Freeform 50">
                <a:extLst>
                  <a:ext uri="{FF2B5EF4-FFF2-40B4-BE49-F238E27FC236}">
                    <a16:creationId xmlns:a16="http://schemas.microsoft.com/office/drawing/2014/main" id="{391013D8-DA5B-B848-95D4-C760AD7F0714}"/>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605C09C8-109D-9746-ADF4-18BFDE8D89DD}"/>
                </a:ext>
              </a:extLst>
            </p:cNvPr>
            <p:cNvGrpSpPr/>
            <p:nvPr/>
          </p:nvGrpSpPr>
          <p:grpSpPr>
            <a:xfrm rot="10800000">
              <a:off x="8077370" y="3239361"/>
              <a:ext cx="304800" cy="1068797"/>
              <a:chOff x="2680138" y="1660634"/>
              <a:chExt cx="304800" cy="1068797"/>
            </a:xfrm>
          </p:grpSpPr>
          <p:sp>
            <p:nvSpPr>
              <p:cNvPr id="53" name="Oval 52">
                <a:extLst>
                  <a:ext uri="{FF2B5EF4-FFF2-40B4-BE49-F238E27FC236}">
                    <a16:creationId xmlns:a16="http://schemas.microsoft.com/office/drawing/2014/main" id="{43ADC64F-2C40-E645-9CF8-E3FD31168F8A}"/>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54" name="Freeform 53">
                <a:extLst>
                  <a:ext uri="{FF2B5EF4-FFF2-40B4-BE49-F238E27FC236}">
                    <a16:creationId xmlns:a16="http://schemas.microsoft.com/office/drawing/2014/main" id="{F74CC2B2-454E-074D-A35F-AE6A0B3964AF}"/>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8EE2200A-698B-DF46-A79E-8E793E91BC9C}"/>
                </a:ext>
              </a:extLst>
            </p:cNvPr>
            <p:cNvGrpSpPr/>
            <p:nvPr/>
          </p:nvGrpSpPr>
          <p:grpSpPr>
            <a:xfrm>
              <a:off x="7919403" y="2066583"/>
              <a:ext cx="304800" cy="1068797"/>
              <a:chOff x="2680138" y="1660634"/>
              <a:chExt cx="304800" cy="1068797"/>
            </a:xfrm>
          </p:grpSpPr>
          <p:sp>
            <p:nvSpPr>
              <p:cNvPr id="56" name="Oval 55">
                <a:extLst>
                  <a:ext uri="{FF2B5EF4-FFF2-40B4-BE49-F238E27FC236}">
                    <a16:creationId xmlns:a16="http://schemas.microsoft.com/office/drawing/2014/main" id="{742D1609-8193-4243-B008-C5E2A08349EE}"/>
                  </a:ext>
                </a:extLst>
              </p:cNvPr>
              <p:cNvSpPr/>
              <p:nvPr/>
            </p:nvSpPr>
            <p:spPr>
              <a:xfrm>
                <a:off x="2680138" y="1660634"/>
                <a:ext cx="304800" cy="3048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57" name="Freeform 56">
                <a:extLst>
                  <a:ext uri="{FF2B5EF4-FFF2-40B4-BE49-F238E27FC236}">
                    <a16:creationId xmlns:a16="http://schemas.microsoft.com/office/drawing/2014/main" id="{3789D7BC-411B-C346-A392-D01DABDC6FF9}"/>
                  </a:ext>
                </a:extLst>
              </p:cNvPr>
              <p:cNvSpPr/>
              <p:nvPr/>
            </p:nvSpPr>
            <p:spPr>
              <a:xfrm rot="21181136">
                <a:off x="2805488" y="1968350"/>
                <a:ext cx="133693" cy="761081"/>
              </a:xfrm>
              <a:custGeom>
                <a:avLst/>
                <a:gdLst>
                  <a:gd name="connsiteX0" fmla="*/ 104207 w 133693"/>
                  <a:gd name="connsiteY0" fmla="*/ 0 h 761081"/>
                  <a:gd name="connsiteX1" fmla="*/ 55065 w 133693"/>
                  <a:gd name="connsiteY1" fmla="*/ 51424 h 761081"/>
                  <a:gd name="connsiteX2" fmla="*/ 35408 w 133693"/>
                  <a:gd name="connsiteY2" fmla="*/ 113133 h 761081"/>
                  <a:gd name="connsiteX3" fmla="*/ 25579 w 133693"/>
                  <a:gd name="connsiteY3" fmla="*/ 143988 h 761081"/>
                  <a:gd name="connsiteX4" fmla="*/ 30493 w 133693"/>
                  <a:gd name="connsiteY4" fmla="*/ 195413 h 761081"/>
                  <a:gd name="connsiteX5" fmla="*/ 45236 w 133693"/>
                  <a:gd name="connsiteY5" fmla="*/ 215983 h 761081"/>
                  <a:gd name="connsiteX6" fmla="*/ 109121 w 133693"/>
                  <a:gd name="connsiteY6" fmla="*/ 226267 h 761081"/>
                  <a:gd name="connsiteX7" fmla="*/ 123864 w 133693"/>
                  <a:gd name="connsiteY7" fmla="*/ 236552 h 761081"/>
                  <a:gd name="connsiteX8" fmla="*/ 133693 w 133693"/>
                  <a:gd name="connsiteY8" fmla="*/ 298261 h 761081"/>
                  <a:gd name="connsiteX9" fmla="*/ 128778 w 133693"/>
                  <a:gd name="connsiteY9" fmla="*/ 349685 h 761081"/>
                  <a:gd name="connsiteX10" fmla="*/ 35408 w 133693"/>
                  <a:gd name="connsiteY10" fmla="*/ 401110 h 761081"/>
                  <a:gd name="connsiteX11" fmla="*/ 10837 w 133693"/>
                  <a:gd name="connsiteY11" fmla="*/ 411395 h 761081"/>
                  <a:gd name="connsiteX12" fmla="*/ 5923 w 133693"/>
                  <a:gd name="connsiteY12" fmla="*/ 483389 h 761081"/>
                  <a:gd name="connsiteX13" fmla="*/ 20665 w 133693"/>
                  <a:gd name="connsiteY13" fmla="*/ 503958 h 761081"/>
                  <a:gd name="connsiteX14" fmla="*/ 50151 w 133693"/>
                  <a:gd name="connsiteY14" fmla="*/ 524528 h 761081"/>
                  <a:gd name="connsiteX15" fmla="*/ 79636 w 133693"/>
                  <a:gd name="connsiteY15" fmla="*/ 555383 h 761081"/>
                  <a:gd name="connsiteX16" fmla="*/ 94379 w 133693"/>
                  <a:gd name="connsiteY16" fmla="*/ 575953 h 761081"/>
                  <a:gd name="connsiteX17" fmla="*/ 104207 w 133693"/>
                  <a:gd name="connsiteY17" fmla="*/ 606808 h 761081"/>
                  <a:gd name="connsiteX18" fmla="*/ 74721 w 133693"/>
                  <a:gd name="connsiteY18" fmla="*/ 647947 h 761081"/>
                  <a:gd name="connsiteX19" fmla="*/ 59979 w 133693"/>
                  <a:gd name="connsiteY19" fmla="*/ 668517 h 761081"/>
                  <a:gd name="connsiteX20" fmla="*/ 45236 w 133693"/>
                  <a:gd name="connsiteY20" fmla="*/ 689087 h 761081"/>
                  <a:gd name="connsiteX21" fmla="*/ 15751 w 133693"/>
                  <a:gd name="connsiteY21" fmla="*/ 709656 h 761081"/>
                  <a:gd name="connsiteX22" fmla="*/ 1008 w 133693"/>
                  <a:gd name="connsiteY22" fmla="*/ 719941 h 761081"/>
                  <a:gd name="connsiteX23" fmla="*/ 55065 w 133693"/>
                  <a:gd name="connsiteY23" fmla="*/ 750796 h 761081"/>
                  <a:gd name="connsiteX24" fmla="*/ 69807 w 133693"/>
                  <a:gd name="connsiteY24" fmla="*/ 761081 h 76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3693" h="761081" extrusionOk="0">
                    <a:moveTo>
                      <a:pt x="104207" y="0"/>
                    </a:moveTo>
                    <a:cubicBezTo>
                      <a:pt x="94921" y="1011"/>
                      <a:pt x="62822" y="31624"/>
                      <a:pt x="55065" y="51424"/>
                    </a:cubicBezTo>
                    <a:cubicBezTo>
                      <a:pt x="52305" y="71086"/>
                      <a:pt x="37427" y="92707"/>
                      <a:pt x="35408" y="113133"/>
                    </a:cubicBezTo>
                    <a:cubicBezTo>
                      <a:pt x="32875" y="127762"/>
                      <a:pt x="28180" y="134215"/>
                      <a:pt x="25579" y="143988"/>
                    </a:cubicBezTo>
                    <a:cubicBezTo>
                      <a:pt x="27253" y="163924"/>
                      <a:pt x="25519" y="177562"/>
                      <a:pt x="30493" y="195413"/>
                    </a:cubicBezTo>
                    <a:cubicBezTo>
                      <a:pt x="33762" y="204895"/>
                      <a:pt x="38187" y="212889"/>
                      <a:pt x="45236" y="215983"/>
                    </a:cubicBezTo>
                    <a:cubicBezTo>
                      <a:pt x="68900" y="219872"/>
                      <a:pt x="85908" y="224525"/>
                      <a:pt x="109121" y="226267"/>
                    </a:cubicBezTo>
                    <a:cubicBezTo>
                      <a:pt x="115908" y="230029"/>
                      <a:pt x="120050" y="229058"/>
                      <a:pt x="123864" y="236552"/>
                    </a:cubicBezTo>
                    <a:cubicBezTo>
                      <a:pt x="129886" y="254195"/>
                      <a:pt x="133693" y="298262"/>
                      <a:pt x="133693" y="298261"/>
                    </a:cubicBezTo>
                    <a:cubicBezTo>
                      <a:pt x="129391" y="315250"/>
                      <a:pt x="132681" y="333591"/>
                      <a:pt x="128778" y="349685"/>
                    </a:cubicBezTo>
                    <a:cubicBezTo>
                      <a:pt x="114592" y="420768"/>
                      <a:pt x="57121" y="390205"/>
                      <a:pt x="35408" y="401110"/>
                    </a:cubicBezTo>
                    <a:cubicBezTo>
                      <a:pt x="30152" y="405639"/>
                      <a:pt x="22046" y="405321"/>
                      <a:pt x="10837" y="411395"/>
                    </a:cubicBezTo>
                    <a:cubicBezTo>
                      <a:pt x="2214" y="437956"/>
                      <a:pt x="-8273" y="447281"/>
                      <a:pt x="5923" y="483389"/>
                    </a:cubicBezTo>
                    <a:cubicBezTo>
                      <a:pt x="8737" y="493355"/>
                      <a:pt x="13733" y="498829"/>
                      <a:pt x="20665" y="503958"/>
                    </a:cubicBezTo>
                    <a:cubicBezTo>
                      <a:pt x="30132" y="512763"/>
                      <a:pt x="50151" y="524527"/>
                      <a:pt x="50151" y="524528"/>
                    </a:cubicBezTo>
                    <a:cubicBezTo>
                      <a:pt x="78840" y="591398"/>
                      <a:pt x="35364" y="519204"/>
                      <a:pt x="79636" y="555383"/>
                    </a:cubicBezTo>
                    <a:cubicBezTo>
                      <a:pt x="86000" y="561715"/>
                      <a:pt x="89405" y="570505"/>
                      <a:pt x="94379" y="575953"/>
                    </a:cubicBezTo>
                    <a:cubicBezTo>
                      <a:pt x="99910" y="584900"/>
                      <a:pt x="105492" y="598687"/>
                      <a:pt x="104207" y="606808"/>
                    </a:cubicBezTo>
                    <a:cubicBezTo>
                      <a:pt x="97496" y="628317"/>
                      <a:pt x="85840" y="636788"/>
                      <a:pt x="74721" y="647947"/>
                    </a:cubicBezTo>
                    <a:cubicBezTo>
                      <a:pt x="69672" y="659358"/>
                      <a:pt x="61840" y="662081"/>
                      <a:pt x="59979" y="668517"/>
                    </a:cubicBezTo>
                    <a:cubicBezTo>
                      <a:pt x="53901" y="676824"/>
                      <a:pt x="50934" y="684886"/>
                      <a:pt x="45236" y="689087"/>
                    </a:cubicBezTo>
                    <a:cubicBezTo>
                      <a:pt x="33139" y="698391"/>
                      <a:pt x="29293" y="699937"/>
                      <a:pt x="15751" y="709656"/>
                    </a:cubicBezTo>
                    <a:cubicBezTo>
                      <a:pt x="10863" y="714202"/>
                      <a:pt x="4601" y="717400"/>
                      <a:pt x="1008" y="719941"/>
                    </a:cubicBezTo>
                    <a:cubicBezTo>
                      <a:pt x="31290" y="758666"/>
                      <a:pt x="9891" y="735952"/>
                      <a:pt x="55065" y="750796"/>
                    </a:cubicBezTo>
                    <a:cubicBezTo>
                      <a:pt x="60160" y="752735"/>
                      <a:pt x="69807" y="761081"/>
                      <a:pt x="69807" y="761081"/>
                    </a:cubicBezTo>
                  </a:path>
                </a:pathLst>
              </a:custGeom>
              <a:ln w="47625">
                <a:extLst>
                  <a:ext uri="{C807C97D-BFC1-408E-A445-0C87EB9F89A2}">
                    <ask:lineSketchStyleProps xmlns:ask="http://schemas.microsoft.com/office/drawing/2018/sketchyshapes" sd="1219033472">
                      <a:custGeom>
                        <a:avLst/>
                        <a:gdLst>
                          <a:gd name="connsiteX0" fmla="*/ 222875 w 285937"/>
                          <a:gd name="connsiteY0" fmla="*/ 0 h 777766"/>
                          <a:gd name="connsiteX1" fmla="*/ 117771 w 285937"/>
                          <a:gd name="connsiteY1" fmla="*/ 52552 h 777766"/>
                          <a:gd name="connsiteX2" fmla="*/ 75730 w 285937"/>
                          <a:gd name="connsiteY2" fmla="*/ 115614 h 777766"/>
                          <a:gd name="connsiteX3" fmla="*/ 54709 w 285937"/>
                          <a:gd name="connsiteY3" fmla="*/ 147145 h 777766"/>
                          <a:gd name="connsiteX4" fmla="*/ 65219 w 285937"/>
                          <a:gd name="connsiteY4" fmla="*/ 199697 h 777766"/>
                          <a:gd name="connsiteX5" fmla="*/ 96750 w 285937"/>
                          <a:gd name="connsiteY5" fmla="*/ 220718 h 777766"/>
                          <a:gd name="connsiteX6" fmla="*/ 233385 w 285937"/>
                          <a:gd name="connsiteY6" fmla="*/ 231228 h 777766"/>
                          <a:gd name="connsiteX7" fmla="*/ 264916 w 285937"/>
                          <a:gd name="connsiteY7" fmla="*/ 241738 h 777766"/>
                          <a:gd name="connsiteX8" fmla="*/ 285937 w 285937"/>
                          <a:gd name="connsiteY8" fmla="*/ 304800 h 777766"/>
                          <a:gd name="connsiteX9" fmla="*/ 275426 w 285937"/>
                          <a:gd name="connsiteY9" fmla="*/ 357352 h 777766"/>
                          <a:gd name="connsiteX10" fmla="*/ 75730 w 285937"/>
                          <a:gd name="connsiteY10" fmla="*/ 409904 h 777766"/>
                          <a:gd name="connsiteX11" fmla="*/ 23178 w 285937"/>
                          <a:gd name="connsiteY11" fmla="*/ 420414 h 777766"/>
                          <a:gd name="connsiteX12" fmla="*/ 12668 w 285937"/>
                          <a:gd name="connsiteY12" fmla="*/ 493987 h 777766"/>
                          <a:gd name="connsiteX13" fmla="*/ 44199 w 285937"/>
                          <a:gd name="connsiteY13" fmla="*/ 515007 h 777766"/>
                          <a:gd name="connsiteX14" fmla="*/ 107261 w 285937"/>
                          <a:gd name="connsiteY14" fmla="*/ 536028 h 777766"/>
                          <a:gd name="connsiteX15" fmla="*/ 170323 w 285937"/>
                          <a:gd name="connsiteY15" fmla="*/ 567559 h 777766"/>
                          <a:gd name="connsiteX16" fmla="*/ 201854 w 285937"/>
                          <a:gd name="connsiteY16" fmla="*/ 588580 h 777766"/>
                          <a:gd name="connsiteX17" fmla="*/ 222875 w 285937"/>
                          <a:gd name="connsiteY17" fmla="*/ 620111 h 777766"/>
                          <a:gd name="connsiteX18" fmla="*/ 159812 w 285937"/>
                          <a:gd name="connsiteY18" fmla="*/ 662152 h 777766"/>
                          <a:gd name="connsiteX19" fmla="*/ 128281 w 285937"/>
                          <a:gd name="connsiteY19" fmla="*/ 683173 h 777766"/>
                          <a:gd name="connsiteX20" fmla="*/ 96750 w 285937"/>
                          <a:gd name="connsiteY20" fmla="*/ 704194 h 777766"/>
                          <a:gd name="connsiteX21" fmla="*/ 33688 w 285937"/>
                          <a:gd name="connsiteY21" fmla="*/ 725214 h 777766"/>
                          <a:gd name="connsiteX22" fmla="*/ 2157 w 285937"/>
                          <a:gd name="connsiteY22" fmla="*/ 735725 h 777766"/>
                          <a:gd name="connsiteX23" fmla="*/ 117771 w 285937"/>
                          <a:gd name="connsiteY23" fmla="*/ 767256 h 777766"/>
                          <a:gd name="connsiteX24" fmla="*/ 149302 w 285937"/>
                          <a:gd name="connsiteY24" fmla="*/ 777766 h 777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937" h="777766">
                            <a:moveTo>
                              <a:pt x="222875" y="0"/>
                            </a:moveTo>
                            <a:cubicBezTo>
                              <a:pt x="213352" y="4081"/>
                              <a:pt x="135682" y="32082"/>
                              <a:pt x="117771" y="52552"/>
                            </a:cubicBezTo>
                            <a:cubicBezTo>
                              <a:pt x="101135" y="71565"/>
                              <a:pt x="89744" y="94593"/>
                              <a:pt x="75730" y="115614"/>
                            </a:cubicBezTo>
                            <a:lnTo>
                              <a:pt x="54709" y="147145"/>
                            </a:lnTo>
                            <a:cubicBezTo>
                              <a:pt x="58212" y="164662"/>
                              <a:pt x="56356" y="184186"/>
                              <a:pt x="65219" y="199697"/>
                            </a:cubicBezTo>
                            <a:cubicBezTo>
                              <a:pt x="71486" y="210665"/>
                              <a:pt x="84334" y="218390"/>
                              <a:pt x="96750" y="220718"/>
                            </a:cubicBezTo>
                            <a:cubicBezTo>
                              <a:pt x="141647" y="229136"/>
                              <a:pt x="187840" y="227725"/>
                              <a:pt x="233385" y="231228"/>
                            </a:cubicBezTo>
                            <a:cubicBezTo>
                              <a:pt x="243895" y="234731"/>
                              <a:pt x="258477" y="232723"/>
                              <a:pt x="264916" y="241738"/>
                            </a:cubicBezTo>
                            <a:cubicBezTo>
                              <a:pt x="277795" y="259768"/>
                              <a:pt x="285937" y="304800"/>
                              <a:pt x="285937" y="304800"/>
                            </a:cubicBezTo>
                            <a:cubicBezTo>
                              <a:pt x="282433" y="322317"/>
                              <a:pt x="283415" y="341374"/>
                              <a:pt x="275426" y="357352"/>
                            </a:cubicBezTo>
                            <a:cubicBezTo>
                              <a:pt x="241653" y="424897"/>
                              <a:pt x="115349" y="401980"/>
                              <a:pt x="75730" y="409904"/>
                            </a:cubicBezTo>
                            <a:lnTo>
                              <a:pt x="23178" y="420414"/>
                            </a:lnTo>
                            <a:cubicBezTo>
                              <a:pt x="4036" y="449127"/>
                              <a:pt x="-12219" y="456658"/>
                              <a:pt x="12668" y="493987"/>
                            </a:cubicBezTo>
                            <a:cubicBezTo>
                              <a:pt x="19675" y="504497"/>
                              <a:pt x="32656" y="509877"/>
                              <a:pt x="44199" y="515007"/>
                            </a:cubicBezTo>
                            <a:cubicBezTo>
                              <a:pt x="64447" y="524006"/>
                              <a:pt x="107261" y="536028"/>
                              <a:pt x="107261" y="536028"/>
                            </a:cubicBezTo>
                            <a:cubicBezTo>
                              <a:pt x="197625" y="596272"/>
                              <a:pt x="83294" y="524044"/>
                              <a:pt x="170323" y="567559"/>
                            </a:cubicBezTo>
                            <a:cubicBezTo>
                              <a:pt x="181621" y="573208"/>
                              <a:pt x="191344" y="581573"/>
                              <a:pt x="201854" y="588580"/>
                            </a:cubicBezTo>
                            <a:cubicBezTo>
                              <a:pt x="208861" y="599090"/>
                              <a:pt x="229142" y="609143"/>
                              <a:pt x="222875" y="620111"/>
                            </a:cubicBezTo>
                            <a:cubicBezTo>
                              <a:pt x="210340" y="642046"/>
                              <a:pt x="180833" y="648138"/>
                              <a:pt x="159812" y="662152"/>
                            </a:cubicBezTo>
                            <a:lnTo>
                              <a:pt x="128281" y="683173"/>
                            </a:lnTo>
                            <a:cubicBezTo>
                              <a:pt x="117771" y="690180"/>
                              <a:pt x="108734" y="700200"/>
                              <a:pt x="96750" y="704194"/>
                            </a:cubicBezTo>
                            <a:lnTo>
                              <a:pt x="33688" y="725214"/>
                            </a:lnTo>
                            <a:lnTo>
                              <a:pt x="2157" y="735725"/>
                            </a:lnTo>
                            <a:cubicBezTo>
                              <a:pt x="62253" y="775788"/>
                              <a:pt x="9832" y="747630"/>
                              <a:pt x="117771" y="767256"/>
                            </a:cubicBezTo>
                            <a:cubicBezTo>
                              <a:pt x="128671" y="769238"/>
                              <a:pt x="149302" y="777766"/>
                              <a:pt x="149302" y="777766"/>
                            </a:cubicBezTo>
                          </a:path>
                        </a:pathLst>
                      </a:custGeom>
                      <ask:type>
                        <ask:lineSketchScribble/>
                      </ask:type>
                    </ask:lineSketchStyleProps>
                  </a:ext>
                </a:extLst>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sp>
        <p:nvSpPr>
          <p:cNvPr id="60" name="Donut 59">
            <a:extLst>
              <a:ext uri="{FF2B5EF4-FFF2-40B4-BE49-F238E27FC236}">
                <a16:creationId xmlns:a16="http://schemas.microsoft.com/office/drawing/2014/main" id="{4F9526CC-2907-6440-B87E-283FF0AAA29F}"/>
              </a:ext>
            </a:extLst>
          </p:cNvPr>
          <p:cNvSpPr/>
          <p:nvPr/>
        </p:nvSpPr>
        <p:spPr>
          <a:xfrm>
            <a:off x="1440399" y="1022570"/>
            <a:ext cx="4826987" cy="4812860"/>
          </a:xfrm>
          <a:prstGeom prst="donut">
            <a:avLst>
              <a:gd name="adj" fmla="val 17037"/>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Right Bracket 60">
            <a:extLst>
              <a:ext uri="{FF2B5EF4-FFF2-40B4-BE49-F238E27FC236}">
                <a16:creationId xmlns:a16="http://schemas.microsoft.com/office/drawing/2014/main" id="{A4DBA34D-F310-A84D-9DCF-BC51973041C0}"/>
              </a:ext>
            </a:extLst>
          </p:cNvPr>
          <p:cNvSpPr/>
          <p:nvPr/>
        </p:nvSpPr>
        <p:spPr>
          <a:xfrm>
            <a:off x="5078627" y="1022570"/>
            <a:ext cx="1458098" cy="4678005"/>
          </a:xfrm>
          <a:prstGeom prst="rightBracket">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a:extLst>
              <a:ext uri="{FF2B5EF4-FFF2-40B4-BE49-F238E27FC236}">
                <a16:creationId xmlns:a16="http://schemas.microsoft.com/office/drawing/2014/main" id="{3A728F9F-27D1-574A-985D-97CCC9B90722}"/>
              </a:ext>
            </a:extLst>
          </p:cNvPr>
          <p:cNvSpPr txBox="1"/>
          <p:nvPr/>
        </p:nvSpPr>
        <p:spPr>
          <a:xfrm>
            <a:off x="6722969" y="2320835"/>
            <a:ext cx="3617825" cy="2497222"/>
          </a:xfrm>
          <a:prstGeom prst="rect">
            <a:avLst/>
          </a:prstGeom>
          <a:noFill/>
        </p:spPr>
        <p:txBody>
          <a:bodyPr wrap="square" rtlCol="0">
            <a:spAutoFit/>
          </a:bodyPr>
          <a:lstStyle/>
          <a:p>
            <a:pPr>
              <a:lnSpc>
                <a:spcPts val="2700"/>
              </a:lnSpc>
            </a:pPr>
            <a:r>
              <a:rPr lang="en-US" sz="2000" b="1" dirty="0">
                <a:solidFill>
                  <a:schemeClr val="bg1"/>
                </a:solidFill>
              </a:rPr>
              <a:t>Continuous phase </a:t>
            </a:r>
            <a:r>
              <a:rPr lang="en-US" sz="2000" dirty="0">
                <a:solidFill>
                  <a:schemeClr val="bg1"/>
                </a:solidFill>
              </a:rPr>
              <a:t>– depending on the chemical nature of this solution, there will be elements that can interact with the polar head groups of the surfactant. These interactions can help further stabilize the micelle. </a:t>
            </a:r>
          </a:p>
        </p:txBody>
      </p:sp>
      <p:cxnSp>
        <p:nvCxnSpPr>
          <p:cNvPr id="64" name="Straight Connector 63">
            <a:extLst>
              <a:ext uri="{FF2B5EF4-FFF2-40B4-BE49-F238E27FC236}">
                <a16:creationId xmlns:a16="http://schemas.microsoft.com/office/drawing/2014/main" id="{FF019248-9FCB-0C40-83D1-C3D409A13B37}"/>
              </a:ext>
            </a:extLst>
          </p:cNvPr>
          <p:cNvCxnSpPr>
            <a:cxnSpLocks/>
          </p:cNvCxnSpPr>
          <p:nvPr/>
        </p:nvCxnSpPr>
        <p:spPr>
          <a:xfrm flipH="1" flipV="1">
            <a:off x="1977082" y="1022571"/>
            <a:ext cx="1107659" cy="130290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EE4AB346-F7B4-8941-B7A0-548E98611086}"/>
              </a:ext>
            </a:extLst>
          </p:cNvPr>
          <p:cNvSpPr/>
          <p:nvPr/>
        </p:nvSpPr>
        <p:spPr>
          <a:xfrm>
            <a:off x="1076650" y="364153"/>
            <a:ext cx="1925355" cy="923330"/>
          </a:xfrm>
          <a:prstGeom prst="rect">
            <a:avLst/>
          </a:prstGeom>
        </p:spPr>
        <p:txBody>
          <a:bodyPr wrap="square">
            <a:spAutoFit/>
          </a:bodyPr>
          <a:lstStyle/>
          <a:p>
            <a:r>
              <a:rPr lang="en-US" b="1" dirty="0">
                <a:solidFill>
                  <a:schemeClr val="bg1"/>
                </a:solidFill>
              </a:rPr>
              <a:t>Interface –</a:t>
            </a:r>
            <a:r>
              <a:rPr lang="en-US" dirty="0">
                <a:solidFill>
                  <a:schemeClr val="bg1"/>
                </a:solidFill>
              </a:rPr>
              <a:t> micelle-solution border</a:t>
            </a:r>
            <a:endParaRPr lang="en-US" dirty="0"/>
          </a:p>
        </p:txBody>
      </p:sp>
      <p:sp>
        <p:nvSpPr>
          <p:cNvPr id="3" name="Regular Pentagon 2">
            <a:extLst>
              <a:ext uri="{FF2B5EF4-FFF2-40B4-BE49-F238E27FC236}">
                <a16:creationId xmlns:a16="http://schemas.microsoft.com/office/drawing/2014/main" id="{9A523E20-3D03-F549-BD0E-23BDE7CC2F48}"/>
              </a:ext>
            </a:extLst>
          </p:cNvPr>
          <p:cNvSpPr/>
          <p:nvPr/>
        </p:nvSpPr>
        <p:spPr>
          <a:xfrm rot="9920314">
            <a:off x="3322243" y="2137393"/>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63" name="Regular Pentagon 62">
            <a:extLst>
              <a:ext uri="{FF2B5EF4-FFF2-40B4-BE49-F238E27FC236}">
                <a16:creationId xmlns:a16="http://schemas.microsoft.com/office/drawing/2014/main" id="{85D91D39-2A61-E74E-828A-F2014CB0A5BA}"/>
              </a:ext>
            </a:extLst>
          </p:cNvPr>
          <p:cNvSpPr/>
          <p:nvPr/>
        </p:nvSpPr>
        <p:spPr>
          <a:xfrm rot="12781515">
            <a:off x="4289896" y="2190767"/>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65" name="Regular Pentagon 64">
            <a:extLst>
              <a:ext uri="{FF2B5EF4-FFF2-40B4-BE49-F238E27FC236}">
                <a16:creationId xmlns:a16="http://schemas.microsoft.com/office/drawing/2014/main" id="{80EF2B82-F7AA-9C43-82B0-30D7189E8C7B}"/>
              </a:ext>
            </a:extLst>
          </p:cNvPr>
          <p:cNvSpPr/>
          <p:nvPr/>
        </p:nvSpPr>
        <p:spPr>
          <a:xfrm rot="1752276">
            <a:off x="3055405" y="4378312"/>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4" name="Diamond 3">
            <a:extLst>
              <a:ext uri="{FF2B5EF4-FFF2-40B4-BE49-F238E27FC236}">
                <a16:creationId xmlns:a16="http://schemas.microsoft.com/office/drawing/2014/main" id="{40B1F49A-09B7-0F4C-AE55-F303129B2682}"/>
              </a:ext>
            </a:extLst>
          </p:cNvPr>
          <p:cNvSpPr/>
          <p:nvPr/>
        </p:nvSpPr>
        <p:spPr>
          <a:xfrm rot="19802607">
            <a:off x="2854766" y="2394152"/>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67" name="Diamond 66">
            <a:extLst>
              <a:ext uri="{FF2B5EF4-FFF2-40B4-BE49-F238E27FC236}">
                <a16:creationId xmlns:a16="http://schemas.microsoft.com/office/drawing/2014/main" id="{F0D3E68A-1959-C44D-B332-621E1504E0D2}"/>
              </a:ext>
            </a:extLst>
          </p:cNvPr>
          <p:cNvSpPr/>
          <p:nvPr/>
        </p:nvSpPr>
        <p:spPr>
          <a:xfrm rot="18931297">
            <a:off x="4773979" y="3966433"/>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68" name="Diamond 67">
            <a:extLst>
              <a:ext uri="{FF2B5EF4-FFF2-40B4-BE49-F238E27FC236}">
                <a16:creationId xmlns:a16="http://schemas.microsoft.com/office/drawing/2014/main" id="{93052F1E-30E0-3943-A260-1226CA35D8E7}"/>
              </a:ext>
            </a:extLst>
          </p:cNvPr>
          <p:cNvSpPr/>
          <p:nvPr/>
        </p:nvSpPr>
        <p:spPr>
          <a:xfrm rot="17327717">
            <a:off x="2562036" y="2849470"/>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69" name="Diamond 68">
            <a:extLst>
              <a:ext uri="{FF2B5EF4-FFF2-40B4-BE49-F238E27FC236}">
                <a16:creationId xmlns:a16="http://schemas.microsoft.com/office/drawing/2014/main" id="{09E7FC02-D088-1746-970C-06577445E209}"/>
              </a:ext>
            </a:extLst>
          </p:cNvPr>
          <p:cNvSpPr/>
          <p:nvPr/>
        </p:nvSpPr>
        <p:spPr>
          <a:xfrm rot="19802607">
            <a:off x="4043642" y="4563789"/>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70" name="Regular Pentagon 69">
            <a:extLst>
              <a:ext uri="{FF2B5EF4-FFF2-40B4-BE49-F238E27FC236}">
                <a16:creationId xmlns:a16="http://schemas.microsoft.com/office/drawing/2014/main" id="{43081A1D-4DCC-EA4F-BA9A-13ADAA2D6D24}"/>
              </a:ext>
            </a:extLst>
          </p:cNvPr>
          <p:cNvSpPr/>
          <p:nvPr/>
        </p:nvSpPr>
        <p:spPr>
          <a:xfrm rot="16429489">
            <a:off x="4925720" y="3024945"/>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71" name="Regular Pentagon 70">
            <a:extLst>
              <a:ext uri="{FF2B5EF4-FFF2-40B4-BE49-F238E27FC236}">
                <a16:creationId xmlns:a16="http://schemas.microsoft.com/office/drawing/2014/main" id="{A312AEDA-FEFA-3644-A3B0-11FAAF735CCC}"/>
              </a:ext>
            </a:extLst>
          </p:cNvPr>
          <p:cNvSpPr/>
          <p:nvPr/>
        </p:nvSpPr>
        <p:spPr>
          <a:xfrm rot="5181671">
            <a:off x="2480517" y="3457829"/>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72" name="Diamond 71">
            <a:extLst>
              <a:ext uri="{FF2B5EF4-FFF2-40B4-BE49-F238E27FC236}">
                <a16:creationId xmlns:a16="http://schemas.microsoft.com/office/drawing/2014/main" id="{1032908E-F39F-B14C-BC39-72CCF3D75E4C}"/>
              </a:ext>
            </a:extLst>
          </p:cNvPr>
          <p:cNvSpPr/>
          <p:nvPr/>
        </p:nvSpPr>
        <p:spPr>
          <a:xfrm rot="2774337">
            <a:off x="4763008" y="2488876"/>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83" name="Regular Pentagon 82">
            <a:extLst>
              <a:ext uri="{FF2B5EF4-FFF2-40B4-BE49-F238E27FC236}">
                <a16:creationId xmlns:a16="http://schemas.microsoft.com/office/drawing/2014/main" id="{DC7EF824-0747-5C49-AC06-2B0E95949E96}"/>
              </a:ext>
            </a:extLst>
          </p:cNvPr>
          <p:cNvSpPr/>
          <p:nvPr/>
        </p:nvSpPr>
        <p:spPr>
          <a:xfrm rot="9920314">
            <a:off x="3093270" y="1227730"/>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84" name="Regular Pentagon 83">
            <a:extLst>
              <a:ext uri="{FF2B5EF4-FFF2-40B4-BE49-F238E27FC236}">
                <a16:creationId xmlns:a16="http://schemas.microsoft.com/office/drawing/2014/main" id="{207F4E39-579F-884F-B964-554C4ACCC4B3}"/>
              </a:ext>
            </a:extLst>
          </p:cNvPr>
          <p:cNvSpPr/>
          <p:nvPr/>
        </p:nvSpPr>
        <p:spPr>
          <a:xfrm rot="12781515">
            <a:off x="3765662" y="1504584"/>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85" name="Regular Pentagon 84">
            <a:extLst>
              <a:ext uri="{FF2B5EF4-FFF2-40B4-BE49-F238E27FC236}">
                <a16:creationId xmlns:a16="http://schemas.microsoft.com/office/drawing/2014/main" id="{0D34A981-5B40-ED44-BF12-AFC5A09DDADC}"/>
              </a:ext>
            </a:extLst>
          </p:cNvPr>
          <p:cNvSpPr/>
          <p:nvPr/>
        </p:nvSpPr>
        <p:spPr>
          <a:xfrm rot="1752276">
            <a:off x="1901590" y="3390600"/>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86" name="Diamond 85">
            <a:extLst>
              <a:ext uri="{FF2B5EF4-FFF2-40B4-BE49-F238E27FC236}">
                <a16:creationId xmlns:a16="http://schemas.microsoft.com/office/drawing/2014/main" id="{E11F1E32-CB6B-DE47-A25E-370D6345F1BD}"/>
              </a:ext>
            </a:extLst>
          </p:cNvPr>
          <p:cNvSpPr/>
          <p:nvPr/>
        </p:nvSpPr>
        <p:spPr>
          <a:xfrm rot="19802607">
            <a:off x="2799256" y="1672273"/>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87" name="Diamond 86">
            <a:extLst>
              <a:ext uri="{FF2B5EF4-FFF2-40B4-BE49-F238E27FC236}">
                <a16:creationId xmlns:a16="http://schemas.microsoft.com/office/drawing/2014/main" id="{9B3F0DC8-28A8-CA4C-90F1-2F50D2A8EF63}"/>
              </a:ext>
            </a:extLst>
          </p:cNvPr>
          <p:cNvSpPr/>
          <p:nvPr/>
        </p:nvSpPr>
        <p:spPr>
          <a:xfrm rot="18931297">
            <a:off x="5363607" y="1867657"/>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88" name="Diamond 87">
            <a:extLst>
              <a:ext uri="{FF2B5EF4-FFF2-40B4-BE49-F238E27FC236}">
                <a16:creationId xmlns:a16="http://schemas.microsoft.com/office/drawing/2014/main" id="{A70A2299-EF94-F74E-8BEA-3B55BFBDD75C}"/>
              </a:ext>
            </a:extLst>
          </p:cNvPr>
          <p:cNvSpPr/>
          <p:nvPr/>
        </p:nvSpPr>
        <p:spPr>
          <a:xfrm rot="17327717">
            <a:off x="2061837" y="1900417"/>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89" name="Diamond 88">
            <a:extLst>
              <a:ext uri="{FF2B5EF4-FFF2-40B4-BE49-F238E27FC236}">
                <a16:creationId xmlns:a16="http://schemas.microsoft.com/office/drawing/2014/main" id="{A54D55F4-241F-B74A-BD18-70561C7AA355}"/>
              </a:ext>
            </a:extLst>
          </p:cNvPr>
          <p:cNvSpPr/>
          <p:nvPr/>
        </p:nvSpPr>
        <p:spPr>
          <a:xfrm rot="19802607">
            <a:off x="2266408" y="4731139"/>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0" name="Regular Pentagon 89">
            <a:extLst>
              <a:ext uri="{FF2B5EF4-FFF2-40B4-BE49-F238E27FC236}">
                <a16:creationId xmlns:a16="http://schemas.microsoft.com/office/drawing/2014/main" id="{59FF07FF-5294-A943-A9D7-47CA050BB438}"/>
              </a:ext>
            </a:extLst>
          </p:cNvPr>
          <p:cNvSpPr/>
          <p:nvPr/>
        </p:nvSpPr>
        <p:spPr>
          <a:xfrm rot="16429489">
            <a:off x="4807139" y="1697936"/>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1" name="Regular Pentagon 90">
            <a:extLst>
              <a:ext uri="{FF2B5EF4-FFF2-40B4-BE49-F238E27FC236}">
                <a16:creationId xmlns:a16="http://schemas.microsoft.com/office/drawing/2014/main" id="{58295B23-43AD-FD43-9D32-48C70AC8B5D6}"/>
              </a:ext>
            </a:extLst>
          </p:cNvPr>
          <p:cNvSpPr/>
          <p:nvPr/>
        </p:nvSpPr>
        <p:spPr>
          <a:xfrm rot="5181671">
            <a:off x="1847247" y="2585139"/>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2" name="Diamond 91">
            <a:extLst>
              <a:ext uri="{FF2B5EF4-FFF2-40B4-BE49-F238E27FC236}">
                <a16:creationId xmlns:a16="http://schemas.microsoft.com/office/drawing/2014/main" id="{FB741C61-3CEB-D242-9946-90CBAE477126}"/>
              </a:ext>
            </a:extLst>
          </p:cNvPr>
          <p:cNvSpPr/>
          <p:nvPr/>
        </p:nvSpPr>
        <p:spPr>
          <a:xfrm rot="2774337">
            <a:off x="4437204" y="1345975"/>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3" name="Regular Pentagon 92">
            <a:extLst>
              <a:ext uri="{FF2B5EF4-FFF2-40B4-BE49-F238E27FC236}">
                <a16:creationId xmlns:a16="http://schemas.microsoft.com/office/drawing/2014/main" id="{28579699-92CD-DF4A-BFB6-0463851CD48B}"/>
              </a:ext>
            </a:extLst>
          </p:cNvPr>
          <p:cNvSpPr/>
          <p:nvPr/>
        </p:nvSpPr>
        <p:spPr>
          <a:xfrm rot="12781515">
            <a:off x="2914762" y="5266200"/>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4" name="Diamond 93">
            <a:extLst>
              <a:ext uri="{FF2B5EF4-FFF2-40B4-BE49-F238E27FC236}">
                <a16:creationId xmlns:a16="http://schemas.microsoft.com/office/drawing/2014/main" id="{C77F5063-C29E-9149-A991-40E8FDB721D2}"/>
              </a:ext>
            </a:extLst>
          </p:cNvPr>
          <p:cNvSpPr/>
          <p:nvPr/>
        </p:nvSpPr>
        <p:spPr>
          <a:xfrm rot="18931297">
            <a:off x="4458344" y="5029356"/>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5" name="Regular Pentagon 94">
            <a:extLst>
              <a:ext uri="{FF2B5EF4-FFF2-40B4-BE49-F238E27FC236}">
                <a16:creationId xmlns:a16="http://schemas.microsoft.com/office/drawing/2014/main" id="{63472AB4-E9BC-DB45-9D5F-45A0C4A9DA4C}"/>
              </a:ext>
            </a:extLst>
          </p:cNvPr>
          <p:cNvSpPr/>
          <p:nvPr/>
        </p:nvSpPr>
        <p:spPr>
          <a:xfrm rot="16429489">
            <a:off x="3956239" y="5459552"/>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6" name="Diamond 95">
            <a:extLst>
              <a:ext uri="{FF2B5EF4-FFF2-40B4-BE49-F238E27FC236}">
                <a16:creationId xmlns:a16="http://schemas.microsoft.com/office/drawing/2014/main" id="{014585EA-872E-754E-B5EA-31FC3BFE1D82}"/>
              </a:ext>
            </a:extLst>
          </p:cNvPr>
          <p:cNvSpPr/>
          <p:nvPr/>
        </p:nvSpPr>
        <p:spPr>
          <a:xfrm rot="2774337">
            <a:off x="3586304" y="5107591"/>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7" name="Regular Pentagon 96">
            <a:extLst>
              <a:ext uri="{FF2B5EF4-FFF2-40B4-BE49-F238E27FC236}">
                <a16:creationId xmlns:a16="http://schemas.microsoft.com/office/drawing/2014/main" id="{713CFDEB-9468-104B-A0D9-14EC42BCEB88}"/>
              </a:ext>
            </a:extLst>
          </p:cNvPr>
          <p:cNvSpPr/>
          <p:nvPr/>
        </p:nvSpPr>
        <p:spPr>
          <a:xfrm rot="15834458">
            <a:off x="4944228" y="4757854"/>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8" name="Regular Pentagon 97">
            <a:extLst>
              <a:ext uri="{FF2B5EF4-FFF2-40B4-BE49-F238E27FC236}">
                <a16:creationId xmlns:a16="http://schemas.microsoft.com/office/drawing/2014/main" id="{BBAD5A0D-CE42-8A4D-B145-D85B22D6B68F}"/>
              </a:ext>
            </a:extLst>
          </p:cNvPr>
          <p:cNvSpPr/>
          <p:nvPr/>
        </p:nvSpPr>
        <p:spPr>
          <a:xfrm rot="18695659">
            <a:off x="5693345" y="3215223"/>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99" name="Diamond 98">
            <a:extLst>
              <a:ext uri="{FF2B5EF4-FFF2-40B4-BE49-F238E27FC236}">
                <a16:creationId xmlns:a16="http://schemas.microsoft.com/office/drawing/2014/main" id="{695D1630-6117-6E4B-BB9D-994579ACF3B4}"/>
              </a:ext>
            </a:extLst>
          </p:cNvPr>
          <p:cNvSpPr/>
          <p:nvPr/>
        </p:nvSpPr>
        <p:spPr>
          <a:xfrm rot="4116751">
            <a:off x="5604082" y="3885156"/>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100" name="Diamond 99">
            <a:extLst>
              <a:ext uri="{FF2B5EF4-FFF2-40B4-BE49-F238E27FC236}">
                <a16:creationId xmlns:a16="http://schemas.microsoft.com/office/drawing/2014/main" id="{C1CFB58E-BBF6-1943-B8C5-A1B6E0586AAD}"/>
              </a:ext>
            </a:extLst>
          </p:cNvPr>
          <p:cNvSpPr/>
          <p:nvPr/>
        </p:nvSpPr>
        <p:spPr>
          <a:xfrm rot="3245441">
            <a:off x="5448208" y="2553024"/>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101" name="Regular Pentagon 100">
            <a:extLst>
              <a:ext uri="{FF2B5EF4-FFF2-40B4-BE49-F238E27FC236}">
                <a16:creationId xmlns:a16="http://schemas.microsoft.com/office/drawing/2014/main" id="{39BB6C67-91E1-8346-897C-DE0A3E817B1B}"/>
              </a:ext>
            </a:extLst>
          </p:cNvPr>
          <p:cNvSpPr/>
          <p:nvPr/>
        </p:nvSpPr>
        <p:spPr>
          <a:xfrm rot="743633">
            <a:off x="5458639" y="4544900"/>
            <a:ext cx="284206" cy="268808"/>
          </a:xfrm>
          <a:prstGeom prst="pen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102" name="Diamond 101">
            <a:extLst>
              <a:ext uri="{FF2B5EF4-FFF2-40B4-BE49-F238E27FC236}">
                <a16:creationId xmlns:a16="http://schemas.microsoft.com/office/drawing/2014/main" id="{93DCDB42-3894-384A-B8B6-4A586F60558E}"/>
              </a:ext>
            </a:extLst>
          </p:cNvPr>
          <p:cNvSpPr/>
          <p:nvPr/>
        </p:nvSpPr>
        <p:spPr>
          <a:xfrm rot="8688481">
            <a:off x="1692982" y="3980332"/>
            <a:ext cx="284205" cy="286290"/>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5" name="Rectangle 4">
            <a:extLst>
              <a:ext uri="{FF2B5EF4-FFF2-40B4-BE49-F238E27FC236}">
                <a16:creationId xmlns:a16="http://schemas.microsoft.com/office/drawing/2014/main" id="{E5918F4D-375E-264E-AE17-472E28B2118A}"/>
              </a:ext>
            </a:extLst>
          </p:cNvPr>
          <p:cNvSpPr/>
          <p:nvPr/>
        </p:nvSpPr>
        <p:spPr>
          <a:xfrm>
            <a:off x="768995" y="6243459"/>
            <a:ext cx="8360494" cy="369332"/>
          </a:xfrm>
          <a:prstGeom prst="rect">
            <a:avLst/>
          </a:prstGeom>
        </p:spPr>
        <p:txBody>
          <a:bodyPr wrap="none">
            <a:spAutoFit/>
          </a:bodyPr>
          <a:lstStyle/>
          <a:p>
            <a:r>
              <a:rPr lang="en-US" b="1" dirty="0">
                <a:solidFill>
                  <a:schemeClr val="bg1"/>
                </a:solidFill>
              </a:rPr>
              <a:t>Example: </a:t>
            </a:r>
            <a:r>
              <a:rPr lang="en-US" dirty="0">
                <a:solidFill>
                  <a:schemeClr val="bg1"/>
                </a:solidFill>
              </a:rPr>
              <a:t>Polar head group of surfactant is cationic, and will attract anions in solution.</a:t>
            </a:r>
            <a:endParaRPr lang="en-US" dirty="0"/>
          </a:p>
        </p:txBody>
      </p:sp>
    </p:spTree>
    <p:extLst>
      <p:ext uri="{BB962C8B-B14F-4D97-AF65-F5344CB8AC3E}">
        <p14:creationId xmlns:p14="http://schemas.microsoft.com/office/powerpoint/2010/main" val="2805754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144</Words>
  <Application>Microsoft Macintosh PowerPoint</Application>
  <PresentationFormat>Widescreen</PresentationFormat>
  <Paragraphs>50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Jeanne Garbarino</dc:creator>
  <cp:lastModifiedBy>Jeanne Garbarino</cp:lastModifiedBy>
  <cp:revision>5</cp:revision>
  <dcterms:created xsi:type="dcterms:W3CDTF">2019-10-15T18:26:09Z</dcterms:created>
  <dcterms:modified xsi:type="dcterms:W3CDTF">2019-10-15T20:14:04Z</dcterms:modified>
</cp:coreProperties>
</file>